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5" r:id="rId4"/>
    <p:sldMasterId id="2147483706" r:id="rId5"/>
  </p:sldMasterIdLst>
  <p:notesMasterIdLst>
    <p:notesMasterId r:id="rId49"/>
  </p:notesMasterIdLst>
  <p:sldIdLst>
    <p:sldId id="256" r:id="rId6"/>
    <p:sldId id="257" r:id="rId7"/>
    <p:sldId id="258" r:id="rId8"/>
    <p:sldId id="4570" r:id="rId9"/>
    <p:sldId id="4573" r:id="rId10"/>
    <p:sldId id="4606" r:id="rId11"/>
    <p:sldId id="4609" r:id="rId12"/>
    <p:sldId id="4611" r:id="rId13"/>
    <p:sldId id="4593" r:id="rId14"/>
    <p:sldId id="4584" r:id="rId15"/>
    <p:sldId id="4610" r:id="rId16"/>
    <p:sldId id="4607" r:id="rId17"/>
    <p:sldId id="4608" r:id="rId18"/>
    <p:sldId id="259" r:id="rId19"/>
    <p:sldId id="4588" r:id="rId20"/>
    <p:sldId id="4587" r:id="rId21"/>
    <p:sldId id="4563" r:id="rId22"/>
    <p:sldId id="262" r:id="rId23"/>
    <p:sldId id="4565" r:id="rId24"/>
    <p:sldId id="4564" r:id="rId25"/>
    <p:sldId id="4595" r:id="rId26"/>
    <p:sldId id="264" r:id="rId27"/>
    <p:sldId id="265" r:id="rId28"/>
    <p:sldId id="269" r:id="rId29"/>
    <p:sldId id="270" r:id="rId30"/>
    <p:sldId id="4613" r:id="rId31"/>
    <p:sldId id="4612" r:id="rId32"/>
    <p:sldId id="4596" r:id="rId33"/>
    <p:sldId id="4597" r:id="rId34"/>
    <p:sldId id="4598" r:id="rId35"/>
    <p:sldId id="4599" r:id="rId36"/>
    <p:sldId id="4600" r:id="rId37"/>
    <p:sldId id="4601" r:id="rId38"/>
    <p:sldId id="4603" r:id="rId39"/>
    <p:sldId id="4602" r:id="rId40"/>
    <p:sldId id="4604" r:id="rId41"/>
    <p:sldId id="4594" r:id="rId42"/>
    <p:sldId id="261" r:id="rId43"/>
    <p:sldId id="260" r:id="rId44"/>
    <p:sldId id="4605" r:id="rId45"/>
    <p:sldId id="4559" r:id="rId46"/>
    <p:sldId id="4560" r:id="rId47"/>
    <p:sldId id="4561" r:id="rId48"/>
  </p:sldIdLst>
  <p:sldSz cx="9144000" cy="5143500" type="screen16x9"/>
  <p:notesSz cx="6858000" cy="9144000"/>
  <p:embeddedFontLst>
    <p:embeddedFont>
      <p:font typeface="Open Sans" panose="020B0606030504020204" pitchFamily="34" charset="0"/>
      <p:regular r:id="rId50"/>
      <p:bold r:id="rId51"/>
      <p:italic r:id="rId52"/>
      <p:boldItalic r:id="rId53"/>
    </p:embeddedFont>
    <p:embeddedFont>
      <p:font typeface="Verdana" panose="020B0604030504040204" pitchFamily="34"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Standaardsectie" id="{CE181958-382A-4036-A98F-49A3F7C02585}">
          <p14:sldIdLst>
            <p14:sldId id="256"/>
            <p14:sldId id="257"/>
            <p14:sldId id="258"/>
            <p14:sldId id="4570"/>
            <p14:sldId id="4573"/>
            <p14:sldId id="4606"/>
            <p14:sldId id="4609"/>
            <p14:sldId id="4611"/>
            <p14:sldId id="4593"/>
            <p14:sldId id="4584"/>
            <p14:sldId id="4610"/>
            <p14:sldId id="4607"/>
            <p14:sldId id="4608"/>
            <p14:sldId id="259"/>
            <p14:sldId id="4588"/>
            <p14:sldId id="4587"/>
            <p14:sldId id="4563"/>
            <p14:sldId id="262"/>
            <p14:sldId id="4565"/>
            <p14:sldId id="4564"/>
            <p14:sldId id="4595"/>
            <p14:sldId id="264"/>
            <p14:sldId id="265"/>
            <p14:sldId id="269"/>
            <p14:sldId id="270"/>
            <p14:sldId id="4613"/>
            <p14:sldId id="4612"/>
            <p14:sldId id="4596"/>
            <p14:sldId id="4597"/>
            <p14:sldId id="4598"/>
            <p14:sldId id="4599"/>
            <p14:sldId id="4600"/>
            <p14:sldId id="4601"/>
            <p14:sldId id="4603"/>
            <p14:sldId id="4602"/>
            <p14:sldId id="4604"/>
            <p14:sldId id="4594"/>
            <p14:sldId id="261"/>
            <p14:sldId id="260"/>
            <p14:sldId id="4605"/>
            <p14:sldId id="4559"/>
            <p14:sldId id="4560"/>
            <p14:sldId id="4561"/>
          </p14:sldIdLst>
        </p14:section>
        <p14:section name="Naamloze sectie" id="{152EE6E8-8A0F-402F-A5AC-43A561B480E8}">
          <p14:sldIdLst/>
        </p14:section>
        <p14:section name="Naamloze sectie" id="{4F2D0144-04AD-4A0A-A1E4-EC57FDE2A6A6}">
          <p14:sldIdLst/>
        </p14:section>
      </p14:sectionLst>
    </p:ext>
    <p:ext uri="{EFAFB233-063F-42B5-8137-9DF3F51BA10A}">
      <p15:sldGuideLst xmlns:p15="http://schemas.microsoft.com/office/powerpoint/2012/main">
        <p15:guide id="1" orient="horz" pos="1620">
          <p15:clr>
            <a:srgbClr val="000000"/>
          </p15:clr>
        </p15:guide>
        <p15:guide id="2" pos="2880">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3" roundtripDataSignature="AMtx7mgKveF/37C9bYQ5l/A5DCVlLbnw3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phné Vandycke" initials="" lastIdx="1" clrIdx="0"/>
  <p:cmAuthor id="1" name="Veerle De Decker" initials="VDD" lastIdx="5" clrIdx="1">
    <p:extLst>
      <p:ext uri="{19B8F6BF-5375-455C-9EA6-DF929625EA0E}">
        <p15:presenceInfo xmlns:p15="http://schemas.microsoft.com/office/powerpoint/2012/main" userId="S-1-5-21-1590110283-341257338-314601362-8107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A75118-23BB-4E18-C42B-8C29164755CA}" v="514" dt="2024-11-21T15:04:43.409"/>
    <p1510:client id="{8CD0679B-7576-5AD9-06C1-C37E7587FE51}" v="1161" dt="2024-11-22T13:10:34.7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109" Type="http://schemas.microsoft.com/office/2015/10/relationships/revisionInfo" Target="revisionInfo.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font" Target="fonts/font1.fntdata"/><Relationship Id="rId55" Type="http://schemas.openxmlformats.org/officeDocument/2006/relationships/font" Target="fonts/font6.fntdata"/><Relationship Id="rId104"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07" Type="http://schemas.openxmlformats.org/officeDocument/2006/relationships/theme" Target="theme/them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4.fntdata"/><Relationship Id="rId5" Type="http://schemas.openxmlformats.org/officeDocument/2006/relationships/slideMaster" Target="slideMasters/slideMaster2.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7.fntdata"/><Relationship Id="rId105"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font" Target="fonts/font2.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103" Type="http://customschemas.google.com/relationships/presentationmetadata" Target="metadata"/><Relationship Id="rId108"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 Id="rId57" Type="http://schemas.openxmlformats.org/officeDocument/2006/relationships/font" Target="fonts/font8.fntdata"/><Relationship Id="rId106"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949230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conomie.fgov.be/nl/publicaties/verknal-uw-feest-niet-gebruik"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3" Type="http://schemas.openxmlformats.org/officeDocument/2006/relationships/hyperlink" Target="https://unsplash.com/s/photos/forest?utm_source=unsplash&amp;utm_medium=referral&amp;utm_content=creditCopyText" TargetMode="External"/><Relationship Id="rId18" Type="http://schemas.openxmlformats.org/officeDocument/2006/relationships/hyperlink" Target="https://unsplash.com/@jaelynnalexis?utm_source=unsplash&amp;utm_medium=referral&amp;utm_content=creditCopyText" TargetMode="External"/><Relationship Id="rId26" Type="http://schemas.openxmlformats.org/officeDocument/2006/relationships/hyperlink" Target="https://unsplash.com/@spinaldog?utm_source=unsplash&amp;utm_medium=referral&amp;utm_content=creditCopyText" TargetMode="External"/><Relationship Id="rId39" Type="http://schemas.openxmlformats.org/officeDocument/2006/relationships/hyperlink" Target="https://unsplash.com/s/photos/listening-music?utm_source=unsplash&amp;utm_medium=referral&amp;utm_content=creditCopyText" TargetMode="External"/><Relationship Id="rId21" Type="http://schemas.openxmlformats.org/officeDocument/2006/relationships/hyperlink" Target="https://www.pexels.com/nl-nl/foto/positieve-zwarte-man-luisteren-naar-muziek-in-oortelefoons-3799096/?utm_content=attributionCopyText&amp;utm_medium=referral&amp;utm_source=pexels" TargetMode="External"/><Relationship Id="rId34" Type="http://schemas.openxmlformats.org/officeDocument/2006/relationships/hyperlink" Target="https://unsplash.com/@johntorcasio?utm_source=unsplash&amp;utm_medium=referral&amp;utm_content=creditCopyText" TargetMode="External"/><Relationship Id="rId7" Type="http://schemas.openxmlformats.org/officeDocument/2006/relationships/hyperlink" Target="https://unsplash.com/s/photos/mosquito?utm_source=unsplash&amp;utm_medium=referral&amp;utm_content=creditCopyText" TargetMode="External"/><Relationship Id="rId12" Type="http://schemas.openxmlformats.org/officeDocument/2006/relationships/hyperlink" Target="https://unsplash.com/@szmigieldesign?utm_source=unsplash&amp;utm_medium=referral&amp;utm_content=creditCopyText" TargetMode="External"/><Relationship Id="rId17" Type="http://schemas.openxmlformats.org/officeDocument/2006/relationships/hyperlink" Target="https://unsplash.com/s/photos/metro?utm_source=unsplash&amp;utm_medium=referral&amp;utm_content=creditCopyText" TargetMode="External"/><Relationship Id="rId25" Type="http://schemas.openxmlformats.org/officeDocument/2006/relationships/hyperlink" Target="https://unsplash.com/s/photos/movie-theater?utm_source=unsplash&amp;utm_medium=referral&amp;utm_content=creditCopyText" TargetMode="External"/><Relationship Id="rId33" Type="http://schemas.openxmlformats.org/officeDocument/2006/relationships/hyperlink" Target="https://unsplash.com/s/photos/library?utm_source=unsplash&amp;utm_medium=referral&amp;utm_content=creditCopyText" TargetMode="External"/><Relationship Id="rId38" Type="http://schemas.openxmlformats.org/officeDocument/2006/relationships/hyperlink" Target="https://unsplash.com/@brucemars?utm_source=unsplash&amp;utm_medium=referral&amp;utm_content=creditCopyText" TargetMode="External"/><Relationship Id="rId2" Type="http://schemas.openxmlformats.org/officeDocument/2006/relationships/slide" Target="../slides/slide24.xml"/><Relationship Id="rId16" Type="http://schemas.openxmlformats.org/officeDocument/2006/relationships/hyperlink" Target="https://unsplash.com/@joeldevriend?utm_source=unsplash&amp;utm_medium=referral&amp;utm_content=creditCopyText" TargetMode="External"/><Relationship Id="rId20" Type="http://schemas.openxmlformats.org/officeDocument/2006/relationships/hyperlink" Target="https://www.pexels.com/nl-nl/@olly?utm_content=attributionCopyText&amp;utm_medium=referral&amp;utm_source=pexels" TargetMode="External"/><Relationship Id="rId29" Type="http://schemas.openxmlformats.org/officeDocument/2006/relationships/hyperlink" Target="https://unsplash.com/s/photos/truck?utm_source=unsplash&amp;utm_medium=referral&amp;utm_content=creditCopyText" TargetMode="External"/><Relationship Id="rId1" Type="http://schemas.openxmlformats.org/officeDocument/2006/relationships/notesMaster" Target="../notesMasters/notesMaster1.xml"/><Relationship Id="rId6" Type="http://schemas.openxmlformats.org/officeDocument/2006/relationships/hyperlink" Target="https://unsplash.com/@ekamelev?utm_source=unsplash&amp;utm_medium=referral&amp;utm_content=creditCopyText" TargetMode="External"/><Relationship Id="rId11" Type="http://schemas.openxmlformats.org/officeDocument/2006/relationships/hyperlink" Target="https://unsplash.com/s/photos/calling?utm_source=unsplash&amp;utm_medium=referral&amp;utm_content=creditCopyText" TargetMode="External"/><Relationship Id="rId24" Type="http://schemas.openxmlformats.org/officeDocument/2006/relationships/hyperlink" Target="https://unsplash.com/@jakehills?utm_source=unsplash&amp;utm_medium=referral&amp;utm_content=creditCopyText" TargetMode="External"/><Relationship Id="rId32" Type="http://schemas.openxmlformats.org/officeDocument/2006/relationships/hyperlink" Target="https://unsplash.com/@shravan_h?utm_source=unsplash&amp;utm_medium=referral&amp;utm_content=creditCopyText" TargetMode="External"/><Relationship Id="rId37" Type="http://schemas.openxmlformats.org/officeDocument/2006/relationships/hyperlink" Target="https://www.pexels.com/nl-nl/foto/huis-appartement-schoon-wassen-4107284/?utm_content=attributionCopyText&amp;utm_medium=referral&amp;utm_source=pexels" TargetMode="External"/><Relationship Id="rId5" Type="http://schemas.openxmlformats.org/officeDocument/2006/relationships/hyperlink" Target="https://unsplash.com/s/photos/shopping-street?utm_source=unsplash&amp;utm_medium=referral&amp;utm_content=creditCopyText" TargetMode="External"/><Relationship Id="rId15" Type="http://schemas.openxmlformats.org/officeDocument/2006/relationships/hyperlink" Target="https://unsplash.com/s/photos/concert?utm_source=unsplash&amp;utm_medium=referral&amp;utm_content=creditCopyText" TargetMode="External"/><Relationship Id="rId23" Type="http://schemas.openxmlformats.org/officeDocument/2006/relationships/hyperlink" Target="https://unsplash.com/s/photos/fireworks?utm_source=unsplash&amp;utm_medium=referral&amp;utm_content=creditCopyText" TargetMode="External"/><Relationship Id="rId28" Type="http://schemas.openxmlformats.org/officeDocument/2006/relationships/hyperlink" Target="https://unsplash.com/@oliandud?utm_source=unsplash&amp;utm_medium=referral&amp;utm_content=creditCopyText" TargetMode="External"/><Relationship Id="rId36" Type="http://schemas.openxmlformats.org/officeDocument/2006/relationships/hyperlink" Target="https://www.pexels.com/nl-nl/@cottonbro?utm_content=attributionCopyText&amp;utm_medium=referral&amp;utm_source=pexels" TargetMode="External"/><Relationship Id="rId10" Type="http://schemas.openxmlformats.org/officeDocument/2006/relationships/hyperlink" Target="https://unsplash.com/@chappelldigitalmarketing?utm_source=unsplash&amp;utm_medium=referral&amp;utm_content=creditCopyText" TargetMode="External"/><Relationship Id="rId19" Type="http://schemas.openxmlformats.org/officeDocument/2006/relationships/hyperlink" Target="https://unsplash.com/s/photos/watch?utm_source=unsplash&amp;utm_medium=referral&amp;utm_content=creditCopyText" TargetMode="External"/><Relationship Id="rId31" Type="http://schemas.openxmlformats.org/officeDocument/2006/relationships/hyperlink" Target="https://www.pexels.com/nl-nl/foto/gesloten-fotografie-van-bruine-houten-ingelijste-sony-luidspreker-157534/?utm_content=attributionCopyText&amp;utm_medium=referral&amp;utm_source=pexels" TargetMode="External"/><Relationship Id="rId4" Type="http://schemas.openxmlformats.org/officeDocument/2006/relationships/hyperlink" Target="https://unsplash.com/@kraft?utm_source=unsplash&amp;utm_medium=referral&amp;utm_content=creditCopyText" TargetMode="External"/><Relationship Id="rId9" Type="http://schemas.openxmlformats.org/officeDocument/2006/relationships/hyperlink" Target="https://unsplash.com/s/photos/walking-in-the-rain?utm_source=unsplash&amp;utm_medium=referral&amp;utm_content=creditCopyText" TargetMode="External"/><Relationship Id="rId14" Type="http://schemas.openxmlformats.org/officeDocument/2006/relationships/hyperlink" Target="https://unsplash.com/@ms88?utm_source=unsplash&amp;utm_medium=referral&amp;utm_content=creditCopyText" TargetMode="External"/><Relationship Id="rId22" Type="http://schemas.openxmlformats.org/officeDocument/2006/relationships/hyperlink" Target="https://unsplash.com/@elishaterada?utm_source=unsplash&amp;utm_medium=referral&amp;utm_content=creditCopyText" TargetMode="External"/><Relationship Id="rId27" Type="http://schemas.openxmlformats.org/officeDocument/2006/relationships/hyperlink" Target="https://unsplash.com/s/photos/train?utm_source=unsplash&amp;utm_medium=referral&amp;utm_content=creditCopyText" TargetMode="External"/><Relationship Id="rId30" Type="http://schemas.openxmlformats.org/officeDocument/2006/relationships/hyperlink" Target="https://www.pexels.com/nl-nl/@inspiredimages?utm_content=attributionCopyText&amp;utm_medium=referral&amp;utm_source=pexels" TargetMode="External"/><Relationship Id="rId35" Type="http://schemas.openxmlformats.org/officeDocument/2006/relationships/hyperlink" Target="https://unsplash.com/s/photos/jet-fighter?utm_source=unsplash&amp;utm_medium=referral&amp;utm_content=creditCopyText" TargetMode="External"/><Relationship Id="rId8" Type="http://schemas.openxmlformats.org/officeDocument/2006/relationships/hyperlink" Target="https://unsplash.com/@jackofallstreets?utm_source=unsplash&amp;utm_medium=referral&amp;utm_content=creditCopyText" TargetMode="External"/><Relationship Id="rId3" Type="http://schemas.openxmlformats.org/officeDocument/2006/relationships/hyperlink" Target="https://www.cm.be/media/Folder-oorgasme_tcm47-11104.pdf"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vrt.be/vrtnws/nl/2021/01/01/incident-met-vuurwerk-kost-een-man-het-leven-in-zandhoven/#:~:text=Volledig%20scherm%20openen-,Man%20van%2028%20uit%20Zandhoven%20overleden%20nadat%20vuurpijl%20in%20zijn,gebeurde%20een%20bijna%20identiek%20ongeval"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www.parool.nl/nederland/vuurwerk-maakte-ondanks-verbod-toch-nog-400-slachtoffers~b0e33a92/?referrer=https://www.google.com/" TargetMode="External"/><Relationship Id="rId4" Type="http://schemas.openxmlformats.org/officeDocument/2006/relationships/hyperlink" Target="https://www.vrt.be/vrtnws/nl/2024/01/05/vuurwerk-eindejaarsperiode-gewonden-stichting-brandwonden/"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 name="Google Shape;82;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indent="0">
              <a:buClr>
                <a:schemeClr val="dk1"/>
              </a:buClr>
              <a:buSzPts val="1200"/>
            </a:pPr>
            <a:r>
              <a:rPr lang="en-US" i="1" err="1">
                <a:solidFill>
                  <a:srgbClr val="FF0000"/>
                </a:solidFill>
              </a:rPr>
              <a:t>Doelgroep</a:t>
            </a:r>
            <a:r>
              <a:rPr lang="en-US" i="1">
                <a:solidFill>
                  <a:srgbClr val="FF0000"/>
                </a:solidFill>
              </a:rPr>
              <a:t>: </a:t>
            </a:r>
            <a:r>
              <a:rPr lang="en-US" i="1" err="1">
                <a:solidFill>
                  <a:srgbClr val="FF0000"/>
                </a:solidFill>
              </a:rPr>
              <a:t>jongerenwerkers</a:t>
            </a:r>
            <a:r>
              <a:rPr lang="en-US" i="1">
                <a:solidFill>
                  <a:srgbClr val="FF0000"/>
                </a:solidFill>
              </a:rPr>
              <a:t>, </a:t>
            </a:r>
            <a:r>
              <a:rPr lang="en-US" i="1" err="1">
                <a:solidFill>
                  <a:srgbClr val="FF0000"/>
                </a:solidFill>
              </a:rPr>
              <a:t>preventie</a:t>
            </a:r>
            <a:r>
              <a:rPr lang="en-US" i="1">
                <a:solidFill>
                  <a:srgbClr val="FF0000"/>
                </a:solidFill>
              </a:rPr>
              <a:t>- </a:t>
            </a:r>
            <a:r>
              <a:rPr lang="en-US" i="1" err="1">
                <a:solidFill>
                  <a:srgbClr val="FF0000"/>
                </a:solidFill>
              </a:rPr>
              <a:t>en</a:t>
            </a:r>
            <a:r>
              <a:rPr lang="en-US" i="1">
                <a:solidFill>
                  <a:srgbClr val="FF0000"/>
                </a:solidFill>
              </a:rPr>
              <a:t> </a:t>
            </a:r>
            <a:r>
              <a:rPr lang="en-US" i="1" err="1">
                <a:solidFill>
                  <a:srgbClr val="FF0000"/>
                </a:solidFill>
              </a:rPr>
              <a:t>beleidsmedewerkers</a:t>
            </a:r>
          </a:p>
        </p:txBody>
      </p:sp>
      <p:sp>
        <p:nvSpPr>
          <p:cNvPr id="83" name="Google Shape;83;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a:t>
            </a:fld>
            <a:endParaRPr/>
          </a:p>
        </p:txBody>
      </p:sp>
    </p:spTree>
    <p:extLst>
      <p:ext uri="{BB962C8B-B14F-4D97-AF65-F5344CB8AC3E}">
        <p14:creationId xmlns:p14="http://schemas.microsoft.com/office/powerpoint/2010/main" val="123554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nl-BE"/>
          </a:p>
          <a:p>
            <a:pPr marL="0" indent="0">
              <a:buClr>
                <a:schemeClr val="dk1"/>
              </a:buClr>
              <a:buSzPts val="1200"/>
            </a:pPr>
            <a:r>
              <a:rPr lang="en-US"/>
              <a:t>Bron </a:t>
            </a:r>
            <a:r>
              <a:rPr lang="en-US" err="1"/>
              <a:t>foto</a:t>
            </a:r>
            <a:r>
              <a:rPr lang="en-US"/>
              <a:t>: Canva</a:t>
            </a:r>
            <a:endParaRPr/>
          </a:p>
        </p:txBody>
      </p:sp>
      <p:sp>
        <p:nvSpPr>
          <p:cNvPr id="119" name="Google Shape;119;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19193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indent="0">
              <a:buClr>
                <a:schemeClr val="dk1"/>
              </a:buClr>
              <a:buSzPts val="1200"/>
            </a:pPr>
            <a:r>
              <a:rPr lang="en-US"/>
              <a:t>Bron </a:t>
            </a:r>
            <a:r>
              <a:rPr lang="en-US" err="1"/>
              <a:t>foto</a:t>
            </a:r>
            <a:r>
              <a:rPr lang="en-US"/>
              <a:t> : Canva</a:t>
            </a:r>
            <a:endParaRPr/>
          </a:p>
        </p:txBody>
      </p:sp>
      <p:sp>
        <p:nvSpPr>
          <p:cNvPr id="119" name="Google Shape;119;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11</a:t>
            </a:fld>
            <a:endParaRPr/>
          </a:p>
        </p:txBody>
      </p:sp>
    </p:spTree>
    <p:extLst>
      <p:ext uri="{BB962C8B-B14F-4D97-AF65-F5344CB8AC3E}">
        <p14:creationId xmlns:p14="http://schemas.microsoft.com/office/powerpoint/2010/main" val="3596389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nl-BE" dirty="0"/>
              <a:t>BRON</a:t>
            </a:r>
          </a:p>
          <a:p>
            <a:pPr marL="0" lvl="0" indent="0" algn="l">
              <a:lnSpc>
                <a:spcPct val="100000"/>
              </a:lnSpc>
              <a:spcBef>
                <a:spcPts val="0"/>
              </a:spcBef>
              <a:spcAft>
                <a:spcPts val="0"/>
              </a:spcAft>
              <a:buNone/>
            </a:pPr>
            <a:r>
              <a:rPr lang="en-US" dirty="0">
                <a:hlinkClick r:id="rId3"/>
              </a:rPr>
              <a:t>https://economie.fgov.be/nl/publicaties/verknal-uw-feest-niet-gebruik</a:t>
            </a:r>
            <a:endParaRPr lang="en-US"/>
          </a:p>
          <a:p>
            <a:pPr marL="0" indent="0"/>
            <a:r>
              <a:rPr lang="en-US" dirty="0"/>
              <a:t>https://economie.fgov.be/sites/default/files/Files/Publications/files/Feestvuurwerk-wettig-veilig-verkopen-Toelichting-reglementering-kleinhandelaars.pdf</a:t>
            </a:r>
          </a:p>
        </p:txBody>
      </p:sp>
      <p:sp>
        <p:nvSpPr>
          <p:cNvPr id="119" name="Google Shape;119;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42512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nl-BE"/>
          </a:p>
          <a:p>
            <a:pPr marL="0" indent="0"/>
            <a:r>
              <a:rPr lang="en-US" dirty="0"/>
              <a:t>Bron : https://economie.fgov.be/nl/publicaties/verknal-uw-feest-niet-gebruik</a:t>
            </a:r>
            <a:endParaRPr dirty="0"/>
          </a:p>
        </p:txBody>
      </p:sp>
      <p:sp>
        <p:nvSpPr>
          <p:cNvPr id="119" name="Google Shape;119;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32792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119" name="Google Shape;119;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19193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nl-BE"/>
          </a:p>
          <a:p>
            <a:pPr marL="0" lvl="0" indent="0" algn="l" rtl="0">
              <a:lnSpc>
                <a:spcPct val="100000"/>
              </a:lnSpc>
              <a:spcBef>
                <a:spcPts val="0"/>
              </a:spcBef>
              <a:spcAft>
                <a:spcPts val="0"/>
              </a:spcAft>
              <a:buClr>
                <a:schemeClr val="dk1"/>
              </a:buClr>
              <a:buSzPts val="1200"/>
              <a:buFont typeface="Arial"/>
              <a:buNone/>
            </a:pPr>
            <a:endParaRPr/>
          </a:p>
        </p:txBody>
      </p:sp>
      <p:sp>
        <p:nvSpPr>
          <p:cNvPr id="119" name="Google Shape;119;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191938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nl-BE"/>
          </a:p>
          <a:p>
            <a:pPr marL="0" lvl="0" indent="0" algn="l" rtl="0">
              <a:lnSpc>
                <a:spcPct val="100000"/>
              </a:lnSpc>
              <a:spcBef>
                <a:spcPts val="0"/>
              </a:spcBef>
              <a:spcAft>
                <a:spcPts val="0"/>
              </a:spcAft>
              <a:buClr>
                <a:schemeClr val="dk1"/>
              </a:buClr>
              <a:buSzPts val="1200"/>
              <a:buFont typeface="Arial"/>
              <a:buNone/>
            </a:pPr>
            <a:endParaRPr/>
          </a:p>
        </p:txBody>
      </p:sp>
      <p:sp>
        <p:nvSpPr>
          <p:cNvPr id="119" name="Google Shape;119;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19193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80B9F8CA-B6A7-7AE2-6DC0-178498A6F8A7}"/>
            </a:ext>
          </a:extLst>
        </p:cNvPr>
        <p:cNvGrpSpPr/>
        <p:nvPr/>
      </p:nvGrpSpPr>
      <p:grpSpPr>
        <a:xfrm>
          <a:off x="0" y="0"/>
          <a:ext cx="0" cy="0"/>
          <a:chOff x="0" y="0"/>
          <a:chExt cx="0" cy="0"/>
        </a:xfrm>
      </p:grpSpPr>
      <p:sp>
        <p:nvSpPr>
          <p:cNvPr id="117" name="Google Shape;117;p4:notes">
            <a:extLst>
              <a:ext uri="{FF2B5EF4-FFF2-40B4-BE49-F238E27FC236}">
                <a16:creationId xmlns:a16="http://schemas.microsoft.com/office/drawing/2014/main" id="{9B8FF6EA-67A7-316C-F4C2-674351737F1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4:notes">
            <a:extLst>
              <a:ext uri="{FF2B5EF4-FFF2-40B4-BE49-F238E27FC236}">
                <a16:creationId xmlns:a16="http://schemas.microsoft.com/office/drawing/2014/main" id="{1F3540D5-B6D7-C6DE-8C27-02B6D56203F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nl-BE"/>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nl-BE"/>
          </a:p>
          <a:p>
            <a:pPr marL="0" lvl="0" indent="0" algn="l" rtl="0">
              <a:lnSpc>
                <a:spcPct val="100000"/>
              </a:lnSpc>
              <a:spcBef>
                <a:spcPts val="0"/>
              </a:spcBef>
              <a:spcAft>
                <a:spcPts val="0"/>
              </a:spcAft>
              <a:buClr>
                <a:schemeClr val="dk1"/>
              </a:buClr>
              <a:buSzPts val="1200"/>
              <a:buFont typeface="Arial"/>
              <a:buNone/>
            </a:pPr>
            <a:endParaRPr/>
          </a:p>
        </p:txBody>
      </p:sp>
      <p:sp>
        <p:nvSpPr>
          <p:cNvPr id="119" name="Google Shape;119;p4:notes">
            <a:extLst>
              <a:ext uri="{FF2B5EF4-FFF2-40B4-BE49-F238E27FC236}">
                <a16:creationId xmlns:a16="http://schemas.microsoft.com/office/drawing/2014/main" id="{19F566B3-7E2A-8287-650B-005B72F1F8B6}"/>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86330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6B5CE209-DCBE-E53A-0FDC-86AC2019B843}"/>
            </a:ext>
          </a:extLst>
        </p:cNvPr>
        <p:cNvGrpSpPr/>
        <p:nvPr/>
      </p:nvGrpSpPr>
      <p:grpSpPr>
        <a:xfrm>
          <a:off x="0" y="0"/>
          <a:ext cx="0" cy="0"/>
          <a:chOff x="0" y="0"/>
          <a:chExt cx="0" cy="0"/>
        </a:xfrm>
      </p:grpSpPr>
      <p:sp>
        <p:nvSpPr>
          <p:cNvPr id="117" name="Google Shape;117;p4:notes">
            <a:extLst>
              <a:ext uri="{FF2B5EF4-FFF2-40B4-BE49-F238E27FC236}">
                <a16:creationId xmlns:a16="http://schemas.microsoft.com/office/drawing/2014/main" id="{1DCC2499-3055-960D-EBC5-1688316FF88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4:notes">
            <a:extLst>
              <a:ext uri="{FF2B5EF4-FFF2-40B4-BE49-F238E27FC236}">
                <a16:creationId xmlns:a16="http://schemas.microsoft.com/office/drawing/2014/main" id="{048CB571-3AAD-B34E-6D77-34AAE05EFC2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indent="0">
              <a:buClr>
                <a:schemeClr val="dk1"/>
              </a:buClr>
              <a:buSzPts val="1200"/>
              <a:defRPr/>
            </a:pPr>
            <a:r>
              <a:rPr lang="nl-NL" sz="1200">
                <a:effectLst/>
                <a:latin typeface="Open Sans"/>
                <a:ea typeface="Open Sans"/>
                <a:cs typeface="Open Sans"/>
              </a:rPr>
              <a:t>* De codex wordt in februari 2025 aangepast </a:t>
            </a:r>
            <a:r>
              <a:rPr lang="nl-NL">
                <a:latin typeface="Open Sans"/>
                <a:ea typeface="Open Sans"/>
                <a:cs typeface="Open Sans"/>
              </a:rPr>
              <a:t>n.a.v.</a:t>
            </a:r>
            <a:r>
              <a:rPr lang="nl-NL" sz="1200">
                <a:effectLst/>
                <a:latin typeface="Open Sans"/>
                <a:ea typeface="Open Sans"/>
                <a:cs typeface="Open Sans"/>
              </a:rPr>
              <a:t> </a:t>
            </a:r>
            <a:r>
              <a:rPr lang="nl-NL">
                <a:latin typeface="Open Sans"/>
                <a:ea typeface="Open Sans"/>
                <a:cs typeface="Open Sans"/>
              </a:rPr>
              <a:t>de federale</a:t>
            </a:r>
            <a:r>
              <a:rPr lang="nl-NL" sz="1200">
                <a:effectLst/>
                <a:latin typeface="Open Sans"/>
                <a:ea typeface="Open Sans"/>
                <a:cs typeface="Open Sans"/>
              </a:rPr>
              <a:t> wijziging maar volgende bepalingen blijven wel van toepassing voor de situatie in Antwerpen</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nl-BE"/>
          </a:p>
          <a:p>
            <a:pPr marL="0" lvl="0" indent="0" algn="l" rtl="0">
              <a:lnSpc>
                <a:spcPct val="100000"/>
              </a:lnSpc>
              <a:spcBef>
                <a:spcPts val="0"/>
              </a:spcBef>
              <a:spcAft>
                <a:spcPts val="0"/>
              </a:spcAft>
              <a:buClr>
                <a:schemeClr val="dk1"/>
              </a:buClr>
              <a:buSzPts val="1200"/>
              <a:buFont typeface="Arial"/>
              <a:buNone/>
            </a:pPr>
            <a:endParaRPr/>
          </a:p>
        </p:txBody>
      </p:sp>
      <p:sp>
        <p:nvSpPr>
          <p:cNvPr id="119" name="Google Shape;119;p4:notes">
            <a:extLst>
              <a:ext uri="{FF2B5EF4-FFF2-40B4-BE49-F238E27FC236}">
                <a16:creationId xmlns:a16="http://schemas.microsoft.com/office/drawing/2014/main" id="{99073077-37B3-76AA-80AD-5D131F289FF0}"/>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3568486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D481C88B-54E5-B7C1-F679-DD116DD2F813}"/>
            </a:ext>
          </a:extLst>
        </p:cNvPr>
        <p:cNvGrpSpPr/>
        <p:nvPr/>
      </p:nvGrpSpPr>
      <p:grpSpPr>
        <a:xfrm>
          <a:off x="0" y="0"/>
          <a:ext cx="0" cy="0"/>
          <a:chOff x="0" y="0"/>
          <a:chExt cx="0" cy="0"/>
        </a:xfrm>
      </p:grpSpPr>
      <p:sp>
        <p:nvSpPr>
          <p:cNvPr id="117" name="Google Shape;117;p4:notes">
            <a:extLst>
              <a:ext uri="{FF2B5EF4-FFF2-40B4-BE49-F238E27FC236}">
                <a16:creationId xmlns:a16="http://schemas.microsoft.com/office/drawing/2014/main" id="{FB3BA0B3-3C10-2374-4905-910FE724FAC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4:notes">
            <a:extLst>
              <a:ext uri="{FF2B5EF4-FFF2-40B4-BE49-F238E27FC236}">
                <a16:creationId xmlns:a16="http://schemas.microsoft.com/office/drawing/2014/main" id="{21063735-903D-223B-0A0D-A2AFFCD1B12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nl-BE"/>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nl-NL" sz="1200">
                <a:effectLst/>
                <a:latin typeface="Open Sans" panose="020B0606030504020204" pitchFamily="34" charset="0"/>
                <a:ea typeface="Open Sans" panose="020B0606030504020204" pitchFamily="34" charset="0"/>
              </a:rPr>
              <a:t>* De codex wordt aangepast </a:t>
            </a:r>
            <a:r>
              <a:rPr lang="nl-NL" sz="1200" err="1">
                <a:effectLst/>
                <a:latin typeface="Open Sans" panose="020B0606030504020204" pitchFamily="34" charset="0"/>
                <a:ea typeface="Open Sans" panose="020B0606030504020204" pitchFamily="34" charset="0"/>
              </a:rPr>
              <a:t>nav</a:t>
            </a:r>
            <a:r>
              <a:rPr lang="nl-NL" sz="1200">
                <a:effectLst/>
                <a:latin typeface="Open Sans" panose="020B0606030504020204" pitchFamily="34" charset="0"/>
                <a:ea typeface="Open Sans" panose="020B0606030504020204" pitchFamily="34" charset="0"/>
              </a:rPr>
              <a:t> federale wijziging maar volgende bepalingen blijven wel van toepassing voor de situatie in Antwerpen: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nl-BE"/>
          </a:p>
          <a:p>
            <a:pPr marL="0" lvl="0" indent="0" algn="l" rtl="0">
              <a:lnSpc>
                <a:spcPct val="100000"/>
              </a:lnSpc>
              <a:spcBef>
                <a:spcPts val="0"/>
              </a:spcBef>
              <a:spcAft>
                <a:spcPts val="0"/>
              </a:spcAft>
              <a:buClr>
                <a:schemeClr val="dk1"/>
              </a:buClr>
              <a:buSzPts val="1200"/>
              <a:buFont typeface="Arial"/>
              <a:buNone/>
            </a:pPr>
            <a:endParaRPr/>
          </a:p>
        </p:txBody>
      </p:sp>
      <p:sp>
        <p:nvSpPr>
          <p:cNvPr id="119" name="Google Shape;119;p4:notes">
            <a:extLst>
              <a:ext uri="{FF2B5EF4-FFF2-40B4-BE49-F238E27FC236}">
                <a16:creationId xmlns:a16="http://schemas.microsoft.com/office/drawing/2014/main" id="{33EBDB1D-8AD2-A7CD-4806-FBA2BBFB272C}"/>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36031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01" name="Google Shape;101;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a:t>
            </a:fld>
            <a:endParaRPr/>
          </a:p>
        </p:txBody>
      </p:sp>
    </p:spTree>
    <p:extLst>
      <p:ext uri="{BB962C8B-B14F-4D97-AF65-F5344CB8AC3E}">
        <p14:creationId xmlns:p14="http://schemas.microsoft.com/office/powerpoint/2010/main" val="26429627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56E36218-D93E-AC5D-2A9C-4789369CBBED}"/>
            </a:ext>
          </a:extLst>
        </p:cNvPr>
        <p:cNvGrpSpPr/>
        <p:nvPr/>
      </p:nvGrpSpPr>
      <p:grpSpPr>
        <a:xfrm>
          <a:off x="0" y="0"/>
          <a:ext cx="0" cy="0"/>
          <a:chOff x="0" y="0"/>
          <a:chExt cx="0" cy="0"/>
        </a:xfrm>
      </p:grpSpPr>
      <p:sp>
        <p:nvSpPr>
          <p:cNvPr id="117" name="Google Shape;117;p4:notes">
            <a:extLst>
              <a:ext uri="{FF2B5EF4-FFF2-40B4-BE49-F238E27FC236}">
                <a16:creationId xmlns:a16="http://schemas.microsoft.com/office/drawing/2014/main" id="{087F1608-E2ED-629F-2088-8764B4F714D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4:notes">
            <a:extLst>
              <a:ext uri="{FF2B5EF4-FFF2-40B4-BE49-F238E27FC236}">
                <a16:creationId xmlns:a16="http://schemas.microsoft.com/office/drawing/2014/main" id="{8DF43C13-981A-0564-8147-AD5733B2C02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lang="nl-BE"/>
          </a:p>
        </p:txBody>
      </p:sp>
      <p:sp>
        <p:nvSpPr>
          <p:cNvPr id="119" name="Google Shape;119;p4:notes">
            <a:extLst>
              <a:ext uri="{FF2B5EF4-FFF2-40B4-BE49-F238E27FC236}">
                <a16:creationId xmlns:a16="http://schemas.microsoft.com/office/drawing/2014/main" id="{50EC8D74-21AD-7AFC-1EAC-190F07616B67}"/>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181893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496" name="Google Shape;496;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21</a:t>
            </a:fld>
            <a:endParaRPr/>
          </a:p>
        </p:txBody>
      </p:sp>
    </p:spTree>
    <p:extLst>
      <p:ext uri="{BB962C8B-B14F-4D97-AF65-F5344CB8AC3E}">
        <p14:creationId xmlns:p14="http://schemas.microsoft.com/office/powerpoint/2010/main" val="23866125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246" name="Google Shape;246;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22</a:t>
            </a:fld>
            <a:endParaRPr/>
          </a:p>
        </p:txBody>
      </p:sp>
    </p:spTree>
    <p:extLst>
      <p:ext uri="{BB962C8B-B14F-4D97-AF65-F5344CB8AC3E}">
        <p14:creationId xmlns:p14="http://schemas.microsoft.com/office/powerpoint/2010/main" val="5775726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u="sng" dirty="0" err="1"/>
              <a:t>Ingaan</a:t>
            </a:r>
            <a:r>
              <a:rPr lang="en-US" u="sng" dirty="0"/>
              <a:t> op de </a:t>
            </a:r>
            <a:r>
              <a:rPr lang="en-US" u="sng" dirty="0" err="1"/>
              <a:t>mogelijke</a:t>
            </a:r>
            <a:r>
              <a:rPr lang="en-US" u="sng" dirty="0"/>
              <a:t> </a:t>
            </a:r>
            <a:r>
              <a:rPr lang="en-US" u="sng" dirty="0" err="1"/>
              <a:t>lichamelijke</a:t>
            </a:r>
            <a:r>
              <a:rPr lang="en-US" u="sng" dirty="0"/>
              <a:t> </a:t>
            </a:r>
            <a:r>
              <a:rPr lang="en-US" u="sng" dirty="0" err="1"/>
              <a:t>verwondingen</a:t>
            </a:r>
            <a:endParaRPr dirty="0" err="1"/>
          </a:p>
          <a:p>
            <a:pPr marL="171450" lvl="0" indent="-171450" algn="l" rtl="0">
              <a:lnSpc>
                <a:spcPct val="100000"/>
              </a:lnSpc>
              <a:spcBef>
                <a:spcPts val="0"/>
              </a:spcBef>
              <a:spcAft>
                <a:spcPts val="0"/>
              </a:spcAft>
              <a:buClr>
                <a:schemeClr val="dk1"/>
              </a:buClr>
              <a:buSzPts val="1200"/>
              <a:buFont typeface="Arial"/>
              <a:buChar char="•"/>
            </a:pPr>
            <a:r>
              <a:rPr lang="en-US" dirty="0"/>
              <a:t>Licht de </a:t>
            </a:r>
            <a:r>
              <a:rPr lang="en-US" dirty="0" err="1"/>
              <a:t>punten</a:t>
            </a:r>
            <a:r>
              <a:rPr lang="en-US" dirty="0"/>
              <a:t> op de sheet toe: </a:t>
            </a:r>
            <a:r>
              <a:rPr lang="en-US" dirty="0" err="1"/>
              <a:t>mogelijke</a:t>
            </a:r>
            <a:r>
              <a:rPr lang="en-US" dirty="0"/>
              <a:t> </a:t>
            </a:r>
            <a:r>
              <a:rPr lang="en-US" dirty="0" err="1"/>
              <a:t>verwondingen</a:t>
            </a:r>
            <a:r>
              <a:rPr lang="en-US" dirty="0"/>
              <a:t> + </a:t>
            </a:r>
            <a:r>
              <a:rPr lang="en-US" dirty="0" err="1"/>
              <a:t>gevolgen</a:t>
            </a:r>
            <a:r>
              <a:rPr lang="en-US" dirty="0"/>
              <a:t> per </a:t>
            </a:r>
            <a:r>
              <a:rPr lang="en-US" dirty="0" err="1"/>
              <a:t>lichaamsdeel</a:t>
            </a:r>
            <a:r>
              <a:rPr lang="en-US" dirty="0"/>
              <a:t>:</a:t>
            </a:r>
            <a:endParaRPr dirty="0"/>
          </a:p>
          <a:p>
            <a:pPr marL="628650" lvl="1" indent="-171450" algn="l" rtl="0">
              <a:lnSpc>
                <a:spcPct val="100000"/>
              </a:lnSpc>
              <a:spcBef>
                <a:spcPts val="0"/>
              </a:spcBef>
              <a:spcAft>
                <a:spcPts val="0"/>
              </a:spcAft>
              <a:buClr>
                <a:schemeClr val="dk1"/>
              </a:buClr>
              <a:buSzPts val="1200"/>
              <a:buFont typeface="Arial"/>
              <a:buChar char="•"/>
            </a:pPr>
            <a:r>
              <a:rPr lang="en-US" dirty="0"/>
              <a:t>Ogen: </a:t>
            </a:r>
            <a:r>
              <a:rPr lang="en-US" dirty="0" err="1"/>
              <a:t>blindheid</a:t>
            </a:r>
            <a:r>
              <a:rPr lang="en-US" dirty="0"/>
              <a:t>, </a:t>
            </a:r>
            <a:r>
              <a:rPr lang="en-US" dirty="0" err="1"/>
              <a:t>slechtziendheid</a:t>
            </a:r>
            <a:endParaRPr dirty="0"/>
          </a:p>
          <a:p>
            <a:pPr marL="628650" lvl="1" indent="-171450" algn="l" rtl="0">
              <a:lnSpc>
                <a:spcPct val="100000"/>
              </a:lnSpc>
              <a:spcBef>
                <a:spcPts val="0"/>
              </a:spcBef>
              <a:spcAft>
                <a:spcPts val="0"/>
              </a:spcAft>
              <a:buClr>
                <a:schemeClr val="dk1"/>
              </a:buClr>
              <a:buSzPts val="1200"/>
              <a:buFont typeface="Arial"/>
              <a:buChar char="•"/>
            </a:pPr>
            <a:r>
              <a:rPr lang="en-US" dirty="0"/>
              <a:t>Oren: </a:t>
            </a:r>
            <a:r>
              <a:rPr lang="en-US" dirty="0" err="1"/>
              <a:t>gehoorschade</a:t>
            </a:r>
            <a:r>
              <a:rPr lang="en-US" dirty="0"/>
              <a:t> door </a:t>
            </a:r>
            <a:r>
              <a:rPr lang="en-US" dirty="0" err="1"/>
              <a:t>knallers</a:t>
            </a:r>
            <a:r>
              <a:rPr lang="en-US" dirty="0"/>
              <a:t> (</a:t>
            </a:r>
            <a:r>
              <a:rPr lang="en-US" dirty="0" err="1"/>
              <a:t>doofheid</a:t>
            </a:r>
            <a:r>
              <a:rPr lang="en-US" dirty="0"/>
              <a:t> of </a:t>
            </a:r>
            <a:r>
              <a:rPr lang="en-US" dirty="0" err="1"/>
              <a:t>slechthorendheid</a:t>
            </a:r>
            <a:r>
              <a:rPr lang="en-US" dirty="0"/>
              <a:t>, </a:t>
            </a:r>
            <a:r>
              <a:rPr lang="en-US" dirty="0" err="1"/>
              <a:t>oorsuizen</a:t>
            </a:r>
            <a:r>
              <a:rPr lang="en-US" dirty="0"/>
              <a:t> of </a:t>
            </a:r>
            <a:r>
              <a:rPr lang="en-US" dirty="0" err="1"/>
              <a:t>piep</a:t>
            </a:r>
            <a:r>
              <a:rPr lang="en-US" dirty="0"/>
              <a:t> in je </a:t>
            </a:r>
            <a:r>
              <a:rPr lang="en-US" dirty="0" err="1"/>
              <a:t>oor</a:t>
            </a:r>
            <a:r>
              <a:rPr lang="en-US" dirty="0"/>
              <a:t> </a:t>
            </a:r>
            <a:r>
              <a:rPr lang="en-US" dirty="0" err="1"/>
              <a:t>en</a:t>
            </a:r>
            <a:r>
              <a:rPr lang="en-US" dirty="0"/>
              <a:t> </a:t>
            </a:r>
            <a:r>
              <a:rPr lang="en-US" dirty="0" err="1"/>
              <a:t>overgevoeligheid</a:t>
            </a:r>
            <a:r>
              <a:rPr lang="en-US" dirty="0"/>
              <a:t> </a:t>
            </a:r>
            <a:r>
              <a:rPr lang="en-US" dirty="0" err="1"/>
              <a:t>voor</a:t>
            </a:r>
            <a:r>
              <a:rPr lang="en-US" dirty="0"/>
              <a:t> </a:t>
            </a:r>
            <a:r>
              <a:rPr lang="en-US" dirty="0" err="1"/>
              <a:t>geluid</a:t>
            </a:r>
            <a:r>
              <a:rPr lang="en-US" dirty="0"/>
              <a:t>): </a:t>
            </a:r>
            <a:r>
              <a:rPr lang="en-US" dirty="0" err="1"/>
              <a:t>klik</a:t>
            </a:r>
            <a:r>
              <a:rPr lang="en-US" dirty="0"/>
              <a:t> op de </a:t>
            </a:r>
            <a:r>
              <a:rPr lang="en-US" dirty="0" err="1"/>
              <a:t>luidspreker</a:t>
            </a:r>
            <a:r>
              <a:rPr lang="en-US" dirty="0"/>
              <a:t> </a:t>
            </a:r>
            <a:r>
              <a:rPr lang="en-US" dirty="0" err="1"/>
              <a:t>en</a:t>
            </a:r>
            <a:r>
              <a:rPr lang="en-US" dirty="0"/>
              <a:t> </a:t>
            </a:r>
            <a:r>
              <a:rPr lang="en-US" dirty="0" err="1"/>
              <a:t>laat</a:t>
            </a:r>
            <a:r>
              <a:rPr lang="en-US" dirty="0"/>
              <a:t> het </a:t>
            </a:r>
            <a:r>
              <a:rPr lang="en-US" dirty="0" err="1"/>
              <a:t>geluid</a:t>
            </a:r>
            <a:r>
              <a:rPr lang="en-US" dirty="0"/>
              <a:t> </a:t>
            </a:r>
            <a:r>
              <a:rPr lang="en-US" dirty="0" err="1"/>
              <a:t>afspelen</a:t>
            </a:r>
            <a:r>
              <a:rPr lang="en-US" dirty="0"/>
              <a:t>.</a:t>
            </a:r>
            <a:endParaRPr dirty="0"/>
          </a:p>
          <a:p>
            <a:pPr marL="457200" lvl="1" indent="0" algn="l" rtl="0">
              <a:lnSpc>
                <a:spcPct val="100000"/>
              </a:lnSpc>
              <a:spcBef>
                <a:spcPts val="0"/>
              </a:spcBef>
              <a:spcAft>
                <a:spcPts val="0"/>
              </a:spcAft>
              <a:buClr>
                <a:schemeClr val="dk1"/>
              </a:buClr>
              <a:buSzPts val="1200"/>
              <a:buFont typeface="Arial"/>
              <a:buNone/>
            </a:pPr>
            <a:r>
              <a:rPr lang="en-US" dirty="0"/>
              <a:t>Leg </a:t>
            </a:r>
            <a:r>
              <a:rPr lang="en-US" dirty="0" err="1"/>
              <a:t>uit</a:t>
            </a:r>
            <a:r>
              <a:rPr lang="en-US" dirty="0"/>
              <a:t> </a:t>
            </a:r>
            <a:r>
              <a:rPr lang="en-US" dirty="0" err="1"/>
              <a:t>dat</a:t>
            </a:r>
            <a:r>
              <a:rPr lang="en-US" dirty="0"/>
              <a:t> </a:t>
            </a:r>
            <a:r>
              <a:rPr lang="en-US" dirty="0" err="1"/>
              <a:t>oorsuizen</a:t>
            </a:r>
            <a:r>
              <a:rPr lang="en-US" dirty="0"/>
              <a:t>/tinnitus </a:t>
            </a:r>
            <a:r>
              <a:rPr lang="en-US" dirty="0" err="1"/>
              <a:t>blijvend</a:t>
            </a:r>
            <a:r>
              <a:rPr lang="en-US" dirty="0"/>
              <a:t> </a:t>
            </a:r>
            <a:r>
              <a:rPr lang="en-US" dirty="0" err="1"/>
              <a:t>kan</a:t>
            </a:r>
            <a:r>
              <a:rPr lang="en-US" dirty="0"/>
              <a:t> </a:t>
            </a:r>
            <a:r>
              <a:rPr lang="en-US" dirty="0" err="1"/>
              <a:t>zijn</a:t>
            </a:r>
            <a:r>
              <a:rPr lang="en-US" dirty="0"/>
              <a:t> </a:t>
            </a:r>
            <a:r>
              <a:rPr lang="en-US" dirty="0" err="1"/>
              <a:t>en</a:t>
            </a:r>
            <a:r>
              <a:rPr lang="en-US" dirty="0"/>
              <a:t> steeds </a:t>
            </a:r>
            <a:r>
              <a:rPr lang="en-US" dirty="0" err="1"/>
              <a:t>aanwezig</a:t>
            </a:r>
            <a:r>
              <a:rPr lang="en-US" dirty="0"/>
              <a:t> is: ‘s </a:t>
            </a:r>
            <a:r>
              <a:rPr lang="en-US" dirty="0" err="1"/>
              <a:t>nachts</a:t>
            </a:r>
            <a:r>
              <a:rPr lang="en-US" dirty="0"/>
              <a:t>, </a:t>
            </a:r>
            <a:r>
              <a:rPr lang="en-US" dirty="0" err="1"/>
              <a:t>tijdens</a:t>
            </a:r>
            <a:r>
              <a:rPr lang="en-US" dirty="0"/>
              <a:t> het </a:t>
            </a:r>
            <a:r>
              <a:rPr lang="en-US" dirty="0" err="1"/>
              <a:t>luisteren</a:t>
            </a:r>
            <a:r>
              <a:rPr lang="en-US" dirty="0"/>
              <a:t> </a:t>
            </a:r>
            <a:r>
              <a:rPr lang="en-US" dirty="0" err="1"/>
              <a:t>naar</a:t>
            </a:r>
            <a:r>
              <a:rPr lang="en-US" dirty="0"/>
              <a:t> </a:t>
            </a:r>
            <a:r>
              <a:rPr lang="en-US" dirty="0" err="1"/>
              <a:t>muziek</a:t>
            </a:r>
            <a:r>
              <a:rPr lang="en-US" dirty="0"/>
              <a:t>, het </a:t>
            </a:r>
            <a:r>
              <a:rPr lang="en-US" dirty="0" err="1"/>
              <a:t>bekijken</a:t>
            </a:r>
            <a:r>
              <a:rPr lang="en-US" dirty="0"/>
              <a:t> van </a:t>
            </a:r>
            <a:r>
              <a:rPr lang="en-US" dirty="0" err="1"/>
              <a:t>filmpjes</a:t>
            </a:r>
            <a:r>
              <a:rPr lang="en-US" dirty="0"/>
              <a:t> op </a:t>
            </a:r>
            <a:r>
              <a:rPr lang="en-US" dirty="0" err="1"/>
              <a:t>Youtube</a:t>
            </a:r>
            <a:r>
              <a:rPr lang="en-US" dirty="0"/>
              <a:t>, nu…</a:t>
            </a:r>
            <a:endParaRPr dirty="0"/>
          </a:p>
          <a:p>
            <a:pPr marL="628650" lvl="1" indent="-171450" algn="l" rtl="0">
              <a:lnSpc>
                <a:spcPct val="100000"/>
              </a:lnSpc>
              <a:spcBef>
                <a:spcPts val="0"/>
              </a:spcBef>
              <a:spcAft>
                <a:spcPts val="0"/>
              </a:spcAft>
              <a:buClr>
                <a:schemeClr val="dk1"/>
              </a:buClr>
              <a:buSzPts val="1200"/>
              <a:buFont typeface="Arial"/>
              <a:buChar char="•"/>
            </a:pPr>
            <a:r>
              <a:rPr lang="en-US" dirty="0" err="1"/>
              <a:t>Vingers</a:t>
            </a:r>
            <a:r>
              <a:rPr lang="en-US" dirty="0"/>
              <a:t>: </a:t>
            </a:r>
            <a:r>
              <a:rPr lang="en-US" dirty="0" err="1"/>
              <a:t>amputatie</a:t>
            </a:r>
            <a:r>
              <a:rPr lang="en-US" dirty="0"/>
              <a:t> van (</a:t>
            </a:r>
            <a:r>
              <a:rPr lang="en-US" dirty="0" err="1"/>
              <a:t>deel</a:t>
            </a:r>
            <a:r>
              <a:rPr lang="en-US" dirty="0"/>
              <a:t> van) </a:t>
            </a:r>
            <a:r>
              <a:rPr lang="en-US" dirty="0" err="1"/>
              <a:t>vingers</a:t>
            </a:r>
            <a:r>
              <a:rPr lang="en-US" dirty="0"/>
              <a:t> + </a:t>
            </a:r>
            <a:r>
              <a:rPr lang="en-US" dirty="0" err="1"/>
              <a:t>functieverlies</a:t>
            </a:r>
            <a:r>
              <a:rPr lang="en-US" dirty="0"/>
              <a:t> door </a:t>
            </a:r>
            <a:r>
              <a:rPr lang="en-US" dirty="0" err="1"/>
              <a:t>aantasting</a:t>
            </a:r>
            <a:r>
              <a:rPr lang="en-US" dirty="0"/>
              <a:t> van de </a:t>
            </a:r>
            <a:r>
              <a:rPr lang="en-US" dirty="0" err="1"/>
              <a:t>spieren</a:t>
            </a:r>
            <a:endParaRPr dirty="0"/>
          </a:p>
          <a:p>
            <a:pPr marL="628650" lvl="1" indent="-171450" algn="l" rtl="0">
              <a:lnSpc>
                <a:spcPct val="100000"/>
              </a:lnSpc>
              <a:spcBef>
                <a:spcPts val="0"/>
              </a:spcBef>
              <a:spcAft>
                <a:spcPts val="0"/>
              </a:spcAft>
              <a:buClr>
                <a:schemeClr val="dk1"/>
              </a:buClr>
              <a:buSzPts val="1200"/>
              <a:buFont typeface="Arial"/>
              <a:buChar char="•"/>
            </a:pPr>
            <a:r>
              <a:rPr lang="en-US" dirty="0"/>
              <a:t>Handen: of </a:t>
            </a:r>
            <a:r>
              <a:rPr lang="en-US" dirty="0" err="1"/>
              <a:t>zelfs</a:t>
            </a:r>
            <a:r>
              <a:rPr lang="en-US" dirty="0"/>
              <a:t> </a:t>
            </a:r>
            <a:r>
              <a:rPr lang="en-US" dirty="0" err="1"/>
              <a:t>verliezen</a:t>
            </a:r>
            <a:r>
              <a:rPr lang="en-US" dirty="0"/>
              <a:t> van de </a:t>
            </a:r>
            <a:r>
              <a:rPr lang="en-US" dirty="0" err="1"/>
              <a:t>volledige</a:t>
            </a:r>
            <a:r>
              <a:rPr lang="en-US" dirty="0"/>
              <a:t> hand + </a:t>
            </a:r>
            <a:r>
              <a:rPr lang="en-US" dirty="0" err="1"/>
              <a:t>functieverlies</a:t>
            </a:r>
            <a:r>
              <a:rPr lang="en-US" dirty="0"/>
              <a:t> door </a:t>
            </a:r>
            <a:r>
              <a:rPr lang="en-US" dirty="0" err="1"/>
              <a:t>aantasting</a:t>
            </a:r>
            <a:r>
              <a:rPr lang="en-US" dirty="0"/>
              <a:t> van de </a:t>
            </a:r>
            <a:r>
              <a:rPr lang="en-US" dirty="0" err="1"/>
              <a:t>spieren</a:t>
            </a:r>
            <a:endParaRPr dirty="0"/>
          </a:p>
          <a:p>
            <a:pPr marL="0" lvl="0" indent="0" algn="l" rtl="0">
              <a:lnSpc>
                <a:spcPct val="100000"/>
              </a:lnSpc>
              <a:spcBef>
                <a:spcPts val="0"/>
              </a:spcBef>
              <a:spcAft>
                <a:spcPts val="0"/>
              </a:spcAft>
              <a:buClr>
                <a:schemeClr val="dk1"/>
              </a:buClr>
              <a:buSzPts val="1200"/>
              <a:buFont typeface="Arial"/>
              <a:buNone/>
            </a:pPr>
            <a:endParaRPr/>
          </a:p>
          <a:p>
            <a:pPr marL="0" marR="0" lvl="0" indent="0" algn="l" rtl="0">
              <a:lnSpc>
                <a:spcPct val="100000"/>
              </a:lnSpc>
              <a:spcBef>
                <a:spcPts val="0"/>
              </a:spcBef>
              <a:spcAft>
                <a:spcPts val="0"/>
              </a:spcAft>
              <a:buClr>
                <a:schemeClr val="dk1"/>
              </a:buClr>
              <a:buSzPts val="1200"/>
              <a:buFont typeface="Arial"/>
              <a:buNone/>
            </a:pPr>
            <a:r>
              <a:rPr lang="en-US" dirty="0"/>
              <a:t>Het </a:t>
            </a:r>
            <a:r>
              <a:rPr lang="en-US" dirty="0" err="1"/>
              <a:t>gaat</a:t>
            </a:r>
            <a:r>
              <a:rPr lang="en-US" dirty="0"/>
              <a:t> </a:t>
            </a:r>
            <a:r>
              <a:rPr lang="en-US" dirty="0" err="1"/>
              <a:t>niet</a:t>
            </a:r>
            <a:r>
              <a:rPr lang="en-US" dirty="0"/>
              <a:t> </a:t>
            </a:r>
            <a:r>
              <a:rPr lang="en-US" dirty="0" err="1"/>
              <a:t>alleen</a:t>
            </a:r>
            <a:r>
              <a:rPr lang="en-US" dirty="0"/>
              <a:t> om </a:t>
            </a:r>
            <a:r>
              <a:rPr lang="en-US" dirty="0" err="1"/>
              <a:t>verwondingen</a:t>
            </a:r>
            <a:r>
              <a:rPr lang="en-US" dirty="0"/>
              <a:t> </a:t>
            </a:r>
            <a:r>
              <a:rPr lang="en-US" dirty="0" err="1"/>
              <a:t>bij</a:t>
            </a:r>
            <a:r>
              <a:rPr lang="en-US" dirty="0"/>
              <a:t> </a:t>
            </a:r>
            <a:r>
              <a:rPr lang="en-US" dirty="0" err="1"/>
              <a:t>jezelf</a:t>
            </a:r>
            <a:r>
              <a:rPr lang="en-US" dirty="0"/>
              <a:t>, maar </a:t>
            </a:r>
            <a:r>
              <a:rPr lang="en-US" dirty="0" err="1"/>
              <a:t>ook</a:t>
            </a:r>
            <a:r>
              <a:rPr lang="en-US" dirty="0"/>
              <a:t> </a:t>
            </a:r>
            <a:r>
              <a:rPr lang="en-US" dirty="0" err="1"/>
              <a:t>bij</a:t>
            </a:r>
            <a:r>
              <a:rPr lang="en-US" dirty="0"/>
              <a:t> </a:t>
            </a:r>
            <a:r>
              <a:rPr lang="en-US" dirty="0" err="1"/>
              <a:t>anderen</a:t>
            </a:r>
            <a:r>
              <a:rPr lang="en-US" dirty="0"/>
              <a:t>.</a:t>
            </a:r>
            <a:endParaRPr dirty="0"/>
          </a:p>
          <a:p>
            <a:pPr marL="0" indent="0">
              <a:buSzPts val="1200"/>
            </a:pPr>
            <a:endParaRPr lang="en-US" dirty="0"/>
          </a:p>
          <a:p>
            <a:pPr marL="0" indent="0">
              <a:buSzPts val="1200"/>
            </a:pPr>
            <a:r>
              <a:rPr lang="en-US" u="sng" dirty="0" err="1"/>
              <a:t>Proefje</a:t>
            </a:r>
            <a:r>
              <a:rPr lang="en-US" dirty="0"/>
              <a:t>: </a:t>
            </a:r>
            <a:r>
              <a:rPr lang="en-US" dirty="0" err="1"/>
              <a:t>Geef</a:t>
            </a:r>
            <a:r>
              <a:rPr lang="en-US" dirty="0"/>
              <a:t> </a:t>
            </a:r>
            <a:r>
              <a:rPr lang="en-US" dirty="0" err="1"/>
              <a:t>jongeren</a:t>
            </a:r>
            <a:r>
              <a:rPr lang="en-US" dirty="0"/>
              <a:t> </a:t>
            </a:r>
            <a:r>
              <a:rPr lang="en-US" dirty="0" err="1"/>
              <a:t>een</a:t>
            </a:r>
            <a:r>
              <a:rPr lang="en-US" dirty="0"/>
              <a:t> </a:t>
            </a:r>
            <a:r>
              <a:rPr lang="en-US" dirty="0" err="1"/>
              <a:t>beperking</a:t>
            </a:r>
            <a:r>
              <a:rPr lang="en-US" dirty="0"/>
              <a:t>: bind </a:t>
            </a:r>
            <a:r>
              <a:rPr lang="en-US" dirty="0" err="1"/>
              <a:t>iemand</a:t>
            </a:r>
            <a:r>
              <a:rPr lang="en-US" dirty="0"/>
              <a:t> </a:t>
            </a:r>
            <a:r>
              <a:rPr lang="en-US" dirty="0" err="1"/>
              <a:t>een</a:t>
            </a:r>
            <a:r>
              <a:rPr lang="en-US" dirty="0"/>
              <a:t> </a:t>
            </a:r>
            <a:r>
              <a:rPr lang="en-US" dirty="0" err="1"/>
              <a:t>sjaal</a:t>
            </a:r>
            <a:r>
              <a:rPr lang="en-US" dirty="0"/>
              <a:t> of </a:t>
            </a:r>
            <a:r>
              <a:rPr lang="en-US" dirty="0" err="1"/>
              <a:t>blinddoek</a:t>
            </a:r>
            <a:r>
              <a:rPr lang="en-US" dirty="0"/>
              <a:t> </a:t>
            </a:r>
            <a:r>
              <a:rPr lang="en-US" dirty="0" err="1"/>
              <a:t>voor</a:t>
            </a:r>
            <a:r>
              <a:rPr lang="en-US" dirty="0"/>
              <a:t> ; </a:t>
            </a:r>
            <a:r>
              <a:rPr lang="en-US" dirty="0" err="1"/>
              <a:t>zet</a:t>
            </a:r>
            <a:r>
              <a:rPr lang="en-US" dirty="0"/>
              <a:t> </a:t>
            </a:r>
            <a:r>
              <a:rPr lang="en-US" dirty="0" err="1"/>
              <a:t>een</a:t>
            </a:r>
            <a:r>
              <a:rPr lang="en-US" dirty="0"/>
              <a:t> </a:t>
            </a:r>
            <a:r>
              <a:rPr lang="en-US" dirty="0" err="1"/>
              <a:t>koptelefoon</a:t>
            </a:r>
            <a:r>
              <a:rPr lang="en-US" dirty="0"/>
              <a:t> met </a:t>
            </a:r>
            <a:r>
              <a:rPr lang="en-US" dirty="0" err="1"/>
              <a:t>noice</a:t>
            </a:r>
            <a:r>
              <a:rPr lang="en-US" dirty="0"/>
              <a:t>-cancelling op ; bind de </a:t>
            </a:r>
            <a:r>
              <a:rPr lang="en-US" dirty="0" err="1"/>
              <a:t>veters</a:t>
            </a:r>
            <a:r>
              <a:rPr lang="en-US" dirty="0"/>
              <a:t> van </a:t>
            </a:r>
            <a:r>
              <a:rPr lang="en-US" dirty="0" err="1"/>
              <a:t>schoenen</a:t>
            </a:r>
            <a:r>
              <a:rPr lang="en-US" dirty="0"/>
              <a:t> </a:t>
            </a:r>
            <a:r>
              <a:rPr lang="en-US" dirty="0" err="1"/>
              <a:t>samen</a:t>
            </a:r>
            <a:r>
              <a:rPr lang="en-US" dirty="0"/>
              <a:t> ; doe tape </a:t>
            </a:r>
            <a:r>
              <a:rPr lang="en-US" dirty="0" err="1"/>
              <a:t>rond</a:t>
            </a:r>
            <a:r>
              <a:rPr lang="en-US" dirty="0"/>
              <a:t> </a:t>
            </a:r>
            <a:r>
              <a:rPr lang="en-US" dirty="0" err="1"/>
              <a:t>enkele</a:t>
            </a:r>
            <a:r>
              <a:rPr lang="en-US" dirty="0"/>
              <a:t> </a:t>
            </a:r>
            <a:r>
              <a:rPr lang="en-US" dirty="0" err="1"/>
              <a:t>vingers</a:t>
            </a:r>
          </a:p>
          <a:p>
            <a:pPr marL="0" indent="0">
              <a:buSzPts val="1200"/>
            </a:pPr>
            <a:r>
              <a:rPr lang="en-US" dirty="0"/>
              <a:t>               Laat hen dan </a:t>
            </a:r>
            <a:r>
              <a:rPr lang="en-US" dirty="0" err="1"/>
              <a:t>eenvoudige</a:t>
            </a:r>
            <a:r>
              <a:rPr lang="en-US" dirty="0"/>
              <a:t> </a:t>
            </a:r>
            <a:r>
              <a:rPr lang="en-US" dirty="0" err="1"/>
              <a:t>opdrachten</a:t>
            </a:r>
            <a:r>
              <a:rPr lang="en-US" dirty="0"/>
              <a:t> </a:t>
            </a:r>
            <a:r>
              <a:rPr lang="en-US" dirty="0" err="1"/>
              <a:t>uitvoeren</a:t>
            </a:r>
            <a:r>
              <a:rPr lang="en-US" dirty="0"/>
              <a:t>: </a:t>
            </a:r>
            <a:r>
              <a:rPr lang="en-US" dirty="0" err="1"/>
              <a:t>sta</a:t>
            </a:r>
            <a:r>
              <a:rPr lang="en-US" dirty="0"/>
              <a:t> </a:t>
            </a:r>
            <a:r>
              <a:rPr lang="en-US" dirty="0" err="1"/>
              <a:t>recht</a:t>
            </a:r>
            <a:r>
              <a:rPr lang="en-US" dirty="0"/>
              <a:t>, </a:t>
            </a:r>
            <a:r>
              <a:rPr lang="en-US" dirty="0" err="1"/>
              <a:t>zet</a:t>
            </a:r>
            <a:r>
              <a:rPr lang="en-US" dirty="0"/>
              <a:t> </a:t>
            </a:r>
            <a:r>
              <a:rPr lang="en-US" dirty="0" err="1"/>
              <a:t>een</a:t>
            </a:r>
            <a:r>
              <a:rPr lang="en-US" dirty="0"/>
              <a:t> </a:t>
            </a:r>
            <a:r>
              <a:rPr lang="en-US" dirty="0" err="1"/>
              <a:t>stap</a:t>
            </a:r>
            <a:r>
              <a:rPr lang="en-US" dirty="0"/>
              <a:t> </a:t>
            </a:r>
            <a:r>
              <a:rPr lang="en-US" dirty="0" err="1"/>
              <a:t>naar</a:t>
            </a:r>
            <a:r>
              <a:rPr lang="en-US" dirty="0"/>
              <a:t> </a:t>
            </a:r>
            <a:r>
              <a:rPr lang="en-US" dirty="0" err="1"/>
              <a:t>voor</a:t>
            </a:r>
            <a:r>
              <a:rPr lang="en-US" dirty="0"/>
              <a:t>, </a:t>
            </a:r>
            <a:r>
              <a:rPr lang="en-US" dirty="0" err="1"/>
              <a:t>draai</a:t>
            </a:r>
            <a:r>
              <a:rPr lang="en-US" dirty="0"/>
              <a:t> </a:t>
            </a:r>
            <a:r>
              <a:rPr lang="en-US" dirty="0" err="1"/>
              <a:t>rond</a:t>
            </a:r>
            <a:r>
              <a:rPr lang="en-US" dirty="0"/>
              <a:t>, ga </a:t>
            </a:r>
            <a:r>
              <a:rPr lang="en-US" dirty="0" err="1"/>
              <a:t>weer</a:t>
            </a:r>
            <a:r>
              <a:rPr lang="en-US" dirty="0"/>
              <a:t> </a:t>
            </a:r>
            <a:r>
              <a:rPr lang="en-US" dirty="0" err="1"/>
              <a:t>zitten</a:t>
            </a:r>
            <a:r>
              <a:rPr lang="en-US" dirty="0"/>
              <a:t>, neem je </a:t>
            </a:r>
            <a:r>
              <a:rPr lang="en-US" dirty="0" err="1"/>
              <a:t>gsm</a:t>
            </a:r>
            <a:r>
              <a:rPr lang="en-US" dirty="0"/>
              <a:t> </a:t>
            </a:r>
            <a:r>
              <a:rPr lang="en-US" dirty="0" err="1"/>
              <a:t>en</a:t>
            </a:r>
            <a:r>
              <a:rPr lang="en-US" dirty="0"/>
              <a:t> check je </a:t>
            </a:r>
            <a:r>
              <a:rPr lang="en-US" dirty="0" err="1"/>
              <a:t>berichten</a:t>
            </a:r>
            <a:r>
              <a:rPr lang="en-US" dirty="0"/>
              <a:t>, </a:t>
            </a:r>
            <a:r>
              <a:rPr lang="en-US" dirty="0" err="1"/>
              <a:t>stuur</a:t>
            </a:r>
            <a:r>
              <a:rPr lang="en-US" dirty="0"/>
              <a:t> </a:t>
            </a:r>
            <a:r>
              <a:rPr lang="en-US" dirty="0" err="1"/>
              <a:t>een</a:t>
            </a:r>
            <a:r>
              <a:rPr lang="en-US" dirty="0"/>
              <a:t> </a:t>
            </a:r>
            <a:r>
              <a:rPr lang="en-US" dirty="0" err="1"/>
              <a:t>whatsapp</a:t>
            </a:r>
            <a:r>
              <a:rPr lang="en-US" dirty="0"/>
              <a:t>, </a:t>
            </a:r>
            <a:r>
              <a:rPr lang="en-US" dirty="0" err="1"/>
              <a:t>vertel</a:t>
            </a:r>
            <a:r>
              <a:rPr lang="en-US" dirty="0"/>
              <a:t> </a:t>
            </a:r>
            <a:r>
              <a:rPr lang="en-US" dirty="0" err="1"/>
              <a:t>een</a:t>
            </a:r>
            <a:r>
              <a:rPr lang="en-US" dirty="0"/>
              <a:t> mop </a:t>
            </a:r>
            <a:r>
              <a:rPr lang="en-US" dirty="0" err="1"/>
              <a:t>zodat</a:t>
            </a:r>
            <a:r>
              <a:rPr lang="en-US" dirty="0"/>
              <a:t> er </a:t>
            </a:r>
            <a:r>
              <a:rPr lang="en-US" dirty="0" err="1"/>
              <a:t>wordt</a:t>
            </a:r>
            <a:r>
              <a:rPr lang="en-US" dirty="0"/>
              <a:t> </a:t>
            </a:r>
            <a:r>
              <a:rPr lang="en-US" dirty="0" err="1"/>
              <a:t>gelachen</a:t>
            </a:r>
            <a:r>
              <a:rPr lang="en-US" dirty="0"/>
              <a:t>...</a:t>
            </a:r>
          </a:p>
          <a:p>
            <a:pPr marL="0" indent="0">
              <a:buSzPts val="1200"/>
            </a:pPr>
            <a:r>
              <a:rPr lang="en-US" dirty="0"/>
              <a:t>               </a:t>
            </a:r>
            <a:r>
              <a:rPr lang="en-US" dirty="0" err="1"/>
              <a:t>Iedereen</a:t>
            </a:r>
            <a:r>
              <a:rPr lang="en-US" dirty="0"/>
              <a:t> </a:t>
            </a:r>
            <a:r>
              <a:rPr lang="en-US" dirty="0" err="1"/>
              <a:t>zal</a:t>
            </a:r>
            <a:r>
              <a:rPr lang="en-US" dirty="0"/>
              <a:t> op </a:t>
            </a:r>
            <a:r>
              <a:rPr lang="en-US" dirty="0" err="1"/>
              <a:t>zijn</a:t>
            </a:r>
            <a:r>
              <a:rPr lang="en-US" dirty="0"/>
              <a:t> </a:t>
            </a:r>
            <a:r>
              <a:rPr lang="en-US" dirty="0" err="1"/>
              <a:t>manier</a:t>
            </a:r>
            <a:r>
              <a:rPr lang="en-US" dirty="0"/>
              <a:t> </a:t>
            </a:r>
            <a:r>
              <a:rPr lang="en-US" dirty="0" err="1"/>
              <a:t>merken</a:t>
            </a:r>
            <a:r>
              <a:rPr lang="en-US" dirty="0"/>
              <a:t> </a:t>
            </a:r>
            <a:r>
              <a:rPr lang="en-US" dirty="0" err="1"/>
              <a:t>dat</a:t>
            </a:r>
            <a:r>
              <a:rPr lang="en-US" dirty="0"/>
              <a:t> </a:t>
            </a:r>
            <a:r>
              <a:rPr lang="en-US" dirty="0" err="1"/>
              <a:t>hij</a:t>
            </a:r>
            <a:r>
              <a:rPr lang="en-US" dirty="0"/>
              <a:t>/</a:t>
            </a:r>
            <a:r>
              <a:rPr lang="en-US" dirty="0" err="1"/>
              <a:t>zij</a:t>
            </a:r>
            <a:r>
              <a:rPr lang="en-US" dirty="0"/>
              <a:t> </a:t>
            </a:r>
            <a:r>
              <a:rPr lang="en-US" dirty="0" err="1"/>
              <a:t>belemmerd</a:t>
            </a:r>
            <a:r>
              <a:rPr lang="en-US" dirty="0"/>
              <a:t> was: </a:t>
            </a:r>
            <a:r>
              <a:rPr lang="en-US" dirty="0" err="1"/>
              <a:t>kan</a:t>
            </a:r>
            <a:r>
              <a:rPr lang="en-US" dirty="0"/>
              <a:t> </a:t>
            </a:r>
            <a:r>
              <a:rPr lang="en-US" dirty="0" err="1"/>
              <a:t>niet</a:t>
            </a:r>
            <a:r>
              <a:rPr lang="en-US" dirty="0"/>
              <a:t> </a:t>
            </a:r>
            <a:r>
              <a:rPr lang="en-US" dirty="0" err="1"/>
              <a:t>goed</a:t>
            </a:r>
            <a:r>
              <a:rPr lang="en-US" dirty="0"/>
              <a:t> </a:t>
            </a:r>
            <a:r>
              <a:rPr lang="en-US" dirty="0" err="1"/>
              <a:t>bewegen</a:t>
            </a:r>
            <a:r>
              <a:rPr lang="en-US" dirty="0"/>
              <a:t> of </a:t>
            </a:r>
            <a:r>
              <a:rPr lang="en-US" dirty="0" err="1"/>
              <a:t>zien</a:t>
            </a:r>
            <a:r>
              <a:rPr lang="en-US" dirty="0"/>
              <a:t> wat je </a:t>
            </a:r>
            <a:r>
              <a:rPr lang="en-US" dirty="0" err="1"/>
              <a:t>doet</a:t>
            </a:r>
            <a:r>
              <a:rPr lang="en-US" dirty="0"/>
              <a:t>, </a:t>
            </a:r>
            <a:r>
              <a:rPr lang="en-US" dirty="0" err="1"/>
              <a:t>gsm</a:t>
            </a:r>
            <a:r>
              <a:rPr lang="en-US" dirty="0"/>
              <a:t> </a:t>
            </a:r>
            <a:r>
              <a:rPr lang="en-US" dirty="0" err="1"/>
              <a:t>bedienen</a:t>
            </a:r>
            <a:r>
              <a:rPr lang="en-US" dirty="0"/>
              <a:t>, je </a:t>
            </a:r>
            <a:r>
              <a:rPr lang="en-US" dirty="0" err="1"/>
              <a:t>voelt</a:t>
            </a:r>
            <a:r>
              <a:rPr lang="en-US" dirty="0"/>
              <a:t> je </a:t>
            </a:r>
            <a:r>
              <a:rPr lang="en-US" dirty="0" err="1"/>
              <a:t>buiten</a:t>
            </a:r>
            <a:r>
              <a:rPr lang="en-US" dirty="0"/>
              <a:t> </a:t>
            </a:r>
            <a:r>
              <a:rPr lang="en-US" dirty="0" err="1"/>
              <a:t>gesloten</a:t>
            </a:r>
            <a:r>
              <a:rPr lang="en-US" dirty="0"/>
              <a:t> want </a:t>
            </a:r>
            <a:r>
              <a:rPr lang="en-US" dirty="0" err="1"/>
              <a:t>kan</a:t>
            </a:r>
            <a:r>
              <a:rPr lang="en-US" dirty="0"/>
              <a:t> </a:t>
            </a:r>
            <a:r>
              <a:rPr lang="en-US" dirty="0" err="1"/>
              <a:t>niet</a:t>
            </a:r>
            <a:r>
              <a:rPr lang="en-US" dirty="0"/>
              <a:t> </a:t>
            </a:r>
            <a:r>
              <a:rPr lang="en-US" dirty="0" err="1"/>
              <a:t>horen</a:t>
            </a:r>
            <a:r>
              <a:rPr lang="en-US" dirty="0"/>
              <a:t> wat er </a:t>
            </a:r>
            <a:r>
              <a:rPr lang="en-US" dirty="0" err="1"/>
              <a:t>gezegd</a:t>
            </a:r>
            <a:r>
              <a:rPr lang="en-US" dirty="0"/>
              <a:t> </a:t>
            </a:r>
            <a:r>
              <a:rPr lang="en-US" dirty="0" err="1"/>
              <a:t>wordt</a:t>
            </a:r>
            <a:r>
              <a:rPr lang="en-US" dirty="0"/>
              <a:t>...</a:t>
            </a:r>
          </a:p>
          <a:p>
            <a:pPr marL="0" indent="0">
              <a:buClr>
                <a:schemeClr val="dk1"/>
              </a:buClr>
              <a:buSzPts val="1200"/>
            </a:pPr>
            <a:endParaRPr lang="en-US"/>
          </a:p>
          <a:p>
            <a:pPr marL="0" marR="0" lvl="0" indent="0" algn="l" rtl="0">
              <a:lnSpc>
                <a:spcPct val="100000"/>
              </a:lnSpc>
              <a:spcBef>
                <a:spcPts val="0"/>
              </a:spcBef>
              <a:spcAft>
                <a:spcPts val="0"/>
              </a:spcAft>
              <a:buClr>
                <a:schemeClr val="dk1"/>
              </a:buClr>
              <a:buSzPts val="1200"/>
              <a:buFont typeface="Arial"/>
              <a:buNone/>
            </a:pPr>
            <a:r>
              <a:rPr lang="en-US" dirty="0"/>
              <a:t>Let op: </a:t>
            </a:r>
            <a:r>
              <a:rPr lang="en-US" dirty="0" err="1"/>
              <a:t>zwaar</a:t>
            </a:r>
            <a:r>
              <a:rPr lang="en-US" dirty="0"/>
              <a:t> </a:t>
            </a:r>
            <a:r>
              <a:rPr lang="en-US" dirty="0" err="1"/>
              <a:t>vuurwerk</a:t>
            </a:r>
            <a:r>
              <a:rPr lang="en-US" dirty="0"/>
              <a:t> </a:t>
            </a:r>
            <a:r>
              <a:rPr lang="en-US" dirty="0" err="1"/>
              <a:t>veroorzaakt</a:t>
            </a:r>
            <a:r>
              <a:rPr lang="en-US" dirty="0"/>
              <a:t> de </a:t>
            </a:r>
            <a:r>
              <a:rPr lang="en-US" dirty="0" err="1"/>
              <a:t>ergste</a:t>
            </a:r>
            <a:r>
              <a:rPr lang="en-US" dirty="0"/>
              <a:t> </a:t>
            </a:r>
            <a:r>
              <a:rPr lang="en-US" dirty="0" err="1"/>
              <a:t>verwondingen</a:t>
            </a:r>
            <a:r>
              <a:rPr lang="en-US" dirty="0"/>
              <a:t>. Maar </a:t>
            </a:r>
            <a:r>
              <a:rPr lang="en-US" dirty="0" err="1"/>
              <a:t>ook</a:t>
            </a:r>
            <a:r>
              <a:rPr lang="en-US" dirty="0"/>
              <a:t> </a:t>
            </a:r>
            <a:r>
              <a:rPr lang="en-US" dirty="0" err="1"/>
              <a:t>als</a:t>
            </a:r>
            <a:r>
              <a:rPr lang="en-US" dirty="0"/>
              <a:t> je </a:t>
            </a:r>
            <a:r>
              <a:rPr lang="en-US" dirty="0" err="1"/>
              <a:t>experimenteert</a:t>
            </a:r>
            <a:r>
              <a:rPr lang="en-US" dirty="0"/>
              <a:t> met </a:t>
            </a:r>
            <a:r>
              <a:rPr lang="en-US" dirty="0" err="1"/>
              <a:t>zogenaamd</a:t>
            </a:r>
            <a:r>
              <a:rPr lang="en-US" dirty="0"/>
              <a:t> ‘</a:t>
            </a:r>
            <a:r>
              <a:rPr lang="en-US" dirty="0" err="1"/>
              <a:t>kindervuurwerk</a:t>
            </a:r>
            <a:r>
              <a:rPr lang="en-US" dirty="0"/>
              <a:t>’ </a:t>
            </a:r>
            <a:r>
              <a:rPr lang="en-US" dirty="0" err="1"/>
              <a:t>kan</a:t>
            </a:r>
            <a:r>
              <a:rPr lang="en-US" dirty="0"/>
              <a:t> het </a:t>
            </a:r>
            <a:r>
              <a:rPr lang="en-US" dirty="0" err="1"/>
              <a:t>misgaan</a:t>
            </a:r>
            <a:r>
              <a:rPr lang="en-US" dirty="0"/>
              <a:t>.</a:t>
            </a:r>
            <a:endParaRPr dirty="0"/>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200"/>
              <a:buFont typeface="Arial"/>
              <a:buNone/>
            </a:pPr>
            <a:r>
              <a:rPr lang="en-US" dirty="0" err="1"/>
              <a:t>Cijfers</a:t>
            </a:r>
            <a:r>
              <a:rPr lang="en-US" dirty="0"/>
              <a:t> </a:t>
            </a:r>
            <a:r>
              <a:rPr lang="en-US" dirty="0" err="1"/>
              <a:t>uit</a:t>
            </a:r>
            <a:r>
              <a:rPr lang="en-US" dirty="0"/>
              <a:t> Nederland: </a:t>
            </a:r>
            <a:r>
              <a:rPr lang="en-US" dirty="0" err="1"/>
              <a:t>geen</a:t>
            </a:r>
            <a:r>
              <a:rPr lang="en-US" dirty="0"/>
              <a:t> </a:t>
            </a:r>
            <a:r>
              <a:rPr lang="en-US" dirty="0" err="1"/>
              <a:t>actuele</a:t>
            </a:r>
            <a:r>
              <a:rPr lang="en-US" dirty="0"/>
              <a:t> </a:t>
            </a:r>
            <a:r>
              <a:rPr lang="en-US" dirty="0" err="1"/>
              <a:t>cijfers</a:t>
            </a:r>
            <a:r>
              <a:rPr lang="en-US" dirty="0"/>
              <a:t> </a:t>
            </a:r>
            <a:r>
              <a:rPr lang="en-US" dirty="0" err="1"/>
              <a:t>uit</a:t>
            </a:r>
            <a:r>
              <a:rPr lang="en-US" dirty="0"/>
              <a:t> </a:t>
            </a:r>
            <a:r>
              <a:rPr lang="en-US" dirty="0" err="1"/>
              <a:t>België</a:t>
            </a:r>
            <a:endParaRPr dirty="0"/>
          </a:p>
          <a:p>
            <a:pPr marL="0" lvl="0" indent="0" algn="l" rtl="0">
              <a:lnSpc>
                <a:spcPct val="100000"/>
              </a:lnSpc>
              <a:spcBef>
                <a:spcPts val="0"/>
              </a:spcBef>
              <a:spcAft>
                <a:spcPts val="0"/>
              </a:spcAft>
              <a:buClr>
                <a:schemeClr val="dk1"/>
              </a:buClr>
              <a:buSzPts val="1200"/>
              <a:buFont typeface="Arial"/>
              <a:buNone/>
            </a:pPr>
            <a:r>
              <a:rPr lang="en-US" dirty="0"/>
              <a:t>Type </a:t>
            </a:r>
            <a:r>
              <a:rPr lang="en-US" dirty="0" err="1"/>
              <a:t>letsel</a:t>
            </a:r>
            <a:r>
              <a:rPr lang="en-US" dirty="0"/>
              <a:t>:</a:t>
            </a:r>
            <a:endParaRPr dirty="0"/>
          </a:p>
          <a:p>
            <a:pPr marL="171450" lvl="0" indent="-171450" algn="l" rtl="0">
              <a:lnSpc>
                <a:spcPct val="100000"/>
              </a:lnSpc>
              <a:spcBef>
                <a:spcPts val="0"/>
              </a:spcBef>
              <a:spcAft>
                <a:spcPts val="0"/>
              </a:spcAft>
              <a:buClr>
                <a:schemeClr val="dk1"/>
              </a:buClr>
              <a:buSzPts val="1200"/>
              <a:buFont typeface="Arial"/>
              <a:buChar char="•"/>
            </a:pPr>
            <a:r>
              <a:rPr lang="en-US" dirty="0" err="1"/>
              <a:t>Brandwonden</a:t>
            </a:r>
            <a:r>
              <a:rPr lang="en-US" dirty="0"/>
              <a:t> is het </a:t>
            </a:r>
            <a:r>
              <a:rPr lang="en-US" dirty="0" err="1"/>
              <a:t>meest</a:t>
            </a:r>
            <a:r>
              <a:rPr lang="en-US" dirty="0"/>
              <a:t> </a:t>
            </a:r>
            <a:r>
              <a:rPr lang="en-US" dirty="0" err="1"/>
              <a:t>voorkomende</a:t>
            </a:r>
            <a:r>
              <a:rPr lang="en-US" dirty="0"/>
              <a:t> type </a:t>
            </a:r>
            <a:r>
              <a:rPr lang="en-US" dirty="0" err="1"/>
              <a:t>letsel</a:t>
            </a:r>
            <a:r>
              <a:rPr lang="en-US" dirty="0"/>
              <a:t> (33%)</a:t>
            </a:r>
            <a:endParaRPr dirty="0"/>
          </a:p>
          <a:p>
            <a:pPr marL="171450" lvl="0" indent="-171450" algn="l" rtl="0">
              <a:lnSpc>
                <a:spcPct val="100000"/>
              </a:lnSpc>
              <a:spcBef>
                <a:spcPts val="0"/>
              </a:spcBef>
              <a:spcAft>
                <a:spcPts val="0"/>
              </a:spcAft>
              <a:buClr>
                <a:schemeClr val="dk1"/>
              </a:buClr>
              <a:buSzPts val="1200"/>
              <a:buFont typeface="Arial"/>
              <a:buChar char="•"/>
            </a:pPr>
            <a:r>
              <a:rPr lang="en-US" dirty="0" err="1"/>
              <a:t>daarna</a:t>
            </a:r>
            <a:r>
              <a:rPr lang="en-US" dirty="0"/>
              <a:t> </a:t>
            </a:r>
            <a:r>
              <a:rPr lang="en-US" dirty="0" err="1"/>
              <a:t>oogletsel</a:t>
            </a:r>
            <a:r>
              <a:rPr lang="en-US" dirty="0"/>
              <a:t> (27%)</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open </a:t>
            </a:r>
            <a:r>
              <a:rPr lang="en-US" dirty="0" err="1"/>
              <a:t>wond</a:t>
            </a:r>
            <a:r>
              <a:rPr lang="en-US" dirty="0"/>
              <a:t> (13%)</a:t>
            </a:r>
            <a:endParaRPr dirty="0"/>
          </a:p>
          <a:p>
            <a:pPr marL="171450" lvl="0" indent="-171450" algn="l" rtl="0">
              <a:lnSpc>
                <a:spcPct val="100000"/>
              </a:lnSpc>
              <a:spcBef>
                <a:spcPts val="0"/>
              </a:spcBef>
              <a:spcAft>
                <a:spcPts val="0"/>
              </a:spcAft>
              <a:buClr>
                <a:schemeClr val="dk1"/>
              </a:buClr>
              <a:buSzPts val="1200"/>
              <a:buFont typeface="Arial"/>
              <a:buChar char="•"/>
            </a:pPr>
            <a:r>
              <a:rPr lang="en-US" dirty="0" err="1"/>
              <a:t>overig</a:t>
            </a:r>
            <a:r>
              <a:rPr lang="en-US" dirty="0"/>
              <a:t>/</a:t>
            </a:r>
            <a:r>
              <a:rPr lang="en-US" dirty="0" err="1"/>
              <a:t>onbekend</a:t>
            </a:r>
            <a:r>
              <a:rPr lang="en-US" dirty="0"/>
              <a:t> (13%)</a:t>
            </a:r>
            <a:endParaRPr dirty="0"/>
          </a:p>
          <a:p>
            <a:pPr marL="171450" lvl="0" indent="-171450" algn="l" rtl="0">
              <a:lnSpc>
                <a:spcPct val="100000"/>
              </a:lnSpc>
              <a:spcBef>
                <a:spcPts val="0"/>
              </a:spcBef>
              <a:spcAft>
                <a:spcPts val="0"/>
              </a:spcAft>
              <a:buClr>
                <a:schemeClr val="dk1"/>
              </a:buClr>
              <a:buSzPts val="1200"/>
              <a:buFont typeface="Arial"/>
              <a:buChar char="•"/>
            </a:pPr>
            <a:r>
              <a:rPr lang="en-US" dirty="0" err="1"/>
              <a:t>fractuur</a:t>
            </a:r>
            <a:r>
              <a:rPr lang="en-US" dirty="0"/>
              <a:t> (5%)</a:t>
            </a:r>
            <a:endParaRPr dirty="0"/>
          </a:p>
          <a:p>
            <a:pPr marL="171450" lvl="0" indent="-171450" algn="l" rtl="0">
              <a:lnSpc>
                <a:spcPct val="100000"/>
              </a:lnSpc>
              <a:spcBef>
                <a:spcPts val="0"/>
              </a:spcBef>
              <a:spcAft>
                <a:spcPts val="0"/>
              </a:spcAft>
              <a:buClr>
                <a:schemeClr val="dk1"/>
              </a:buClr>
              <a:buSzPts val="1200"/>
              <a:buFont typeface="Arial"/>
              <a:buChar char="•"/>
            </a:pPr>
            <a:r>
              <a:rPr lang="en-US" dirty="0" err="1"/>
              <a:t>oppervlakkig</a:t>
            </a:r>
            <a:r>
              <a:rPr lang="en-US" dirty="0"/>
              <a:t> </a:t>
            </a:r>
            <a:r>
              <a:rPr lang="en-US" dirty="0" err="1"/>
              <a:t>letsel</a:t>
            </a:r>
            <a:r>
              <a:rPr lang="en-US" dirty="0"/>
              <a:t> (5%)</a:t>
            </a:r>
            <a:endParaRPr dirty="0"/>
          </a:p>
          <a:p>
            <a:pPr marL="171450" lvl="0" indent="-171450" algn="l" rtl="0">
              <a:lnSpc>
                <a:spcPct val="100000"/>
              </a:lnSpc>
              <a:spcBef>
                <a:spcPts val="0"/>
              </a:spcBef>
              <a:spcAft>
                <a:spcPts val="0"/>
              </a:spcAft>
              <a:buClr>
                <a:schemeClr val="dk1"/>
              </a:buClr>
              <a:buSzPts val="1200"/>
              <a:buFont typeface="Arial"/>
              <a:buChar char="•"/>
            </a:pPr>
            <a:r>
              <a:rPr lang="en-US" dirty="0" err="1"/>
              <a:t>amputatie</a:t>
            </a:r>
            <a:r>
              <a:rPr lang="en-US" dirty="0"/>
              <a:t> (4%)</a:t>
            </a:r>
            <a:endParaRPr dirty="0"/>
          </a:p>
        </p:txBody>
      </p:sp>
      <p:sp>
        <p:nvSpPr>
          <p:cNvPr id="272" name="Google Shape;272;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23</a:t>
            </a:fld>
            <a:endParaRPr/>
          </a:p>
        </p:txBody>
      </p:sp>
    </p:spTree>
    <p:extLst>
      <p:ext uri="{BB962C8B-B14F-4D97-AF65-F5344CB8AC3E}">
        <p14:creationId xmlns:p14="http://schemas.microsoft.com/office/powerpoint/2010/main" val="10477571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err="1"/>
              <a:t>Zie</a:t>
            </a:r>
            <a:r>
              <a:rPr lang="en-US"/>
              <a:t> </a:t>
            </a:r>
            <a:r>
              <a:rPr lang="en-US" err="1"/>
              <a:t>ook</a:t>
            </a:r>
            <a:r>
              <a:rPr lang="en-US"/>
              <a:t> de folder: </a:t>
            </a:r>
            <a:r>
              <a:rPr lang="en-US" sz="1200" u="sng">
                <a:solidFill>
                  <a:schemeClr val="hlink"/>
                </a:solidFill>
                <a:latin typeface="Arial"/>
                <a:ea typeface="Arial"/>
                <a:cs typeface="Arial"/>
                <a:sym typeface="Arial"/>
                <a:hlinkClick r:id="rId3"/>
              </a:rPr>
              <a:t>https://www.cm.be/media/Folder-oorgasme_tcm47-11104.pdf</a:t>
            </a:r>
            <a:endParaRPr sz="1200" u="sng">
              <a:solidFill>
                <a:schemeClr val="hlink"/>
              </a:solidFill>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Calibri"/>
              <a:buNone/>
            </a:pPr>
            <a:endParaRPr sz="1200" u="sng">
              <a:solidFill>
                <a:schemeClr val="hlink"/>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r>
              <a:rPr lang="en-US" sz="1200" u="sng">
                <a:solidFill>
                  <a:schemeClr val="hlink"/>
                </a:solidFill>
                <a:latin typeface="Arial"/>
                <a:ea typeface="Arial"/>
                <a:cs typeface="Arial"/>
                <a:sym typeface="Arial"/>
              </a:rPr>
              <a:t>_____</a:t>
            </a:r>
            <a:endParaRPr/>
          </a:p>
          <a:p>
            <a:pPr marL="0" marR="0" lvl="0" indent="0" algn="l" rtl="0">
              <a:lnSpc>
                <a:spcPct val="100000"/>
              </a:lnSpc>
              <a:spcBef>
                <a:spcPts val="0"/>
              </a:spcBef>
              <a:spcAft>
                <a:spcPts val="0"/>
              </a:spcAft>
              <a:buClr>
                <a:schemeClr val="dk1"/>
              </a:buClr>
              <a:buSzPts val="1200"/>
              <a:buFont typeface="Calibri"/>
              <a:buNone/>
            </a:pPr>
            <a:r>
              <a:rPr lang="en-US"/>
              <a:t>Photo by </a:t>
            </a:r>
            <a:r>
              <a:rPr lang="en-US" u="sng" err="1">
                <a:solidFill>
                  <a:schemeClr val="hlink"/>
                </a:solidFill>
                <a:hlinkClick r:id="rId4"/>
              </a:rPr>
              <a:t>Artur</a:t>
            </a:r>
            <a:r>
              <a:rPr lang="en-US" u="sng">
                <a:solidFill>
                  <a:schemeClr val="hlink"/>
                </a:solidFill>
                <a:hlinkClick r:id="rId4"/>
              </a:rPr>
              <a:t> Kraft</a:t>
            </a:r>
            <a:r>
              <a:rPr lang="en-US"/>
              <a:t> on </a:t>
            </a:r>
            <a:r>
              <a:rPr lang="en-US" u="sng" err="1">
                <a:solidFill>
                  <a:schemeClr val="hlink"/>
                </a:solidFill>
                <a:hlinkClick r:id="rId5"/>
              </a:rPr>
              <a:t>Unsplash</a:t>
            </a:r>
            <a:r>
              <a:rPr lang="en-US"/>
              <a:t> </a:t>
            </a:r>
            <a:endParaRPr/>
          </a:p>
          <a:p>
            <a:pPr marL="0" marR="0" lvl="0" indent="0" algn="l" rtl="0">
              <a:lnSpc>
                <a:spcPct val="100000"/>
              </a:lnSpc>
              <a:spcBef>
                <a:spcPts val="0"/>
              </a:spcBef>
              <a:spcAft>
                <a:spcPts val="0"/>
              </a:spcAft>
              <a:buClr>
                <a:schemeClr val="dk1"/>
              </a:buClr>
              <a:buSzPts val="1200"/>
              <a:buFont typeface="Calibri"/>
              <a:buNone/>
            </a:pPr>
            <a:r>
              <a:rPr lang="en-US"/>
              <a:t>Photo by </a:t>
            </a:r>
            <a:r>
              <a:rPr lang="en-US" u="sng" err="1">
                <a:solidFill>
                  <a:schemeClr val="hlink"/>
                </a:solidFill>
                <a:hlinkClick r:id="rId6"/>
              </a:rPr>
              <a:t>Егор</a:t>
            </a:r>
            <a:r>
              <a:rPr lang="en-US" u="sng">
                <a:solidFill>
                  <a:schemeClr val="hlink"/>
                </a:solidFill>
                <a:hlinkClick r:id="rId6"/>
              </a:rPr>
              <a:t> </a:t>
            </a:r>
            <a:r>
              <a:rPr lang="en-US" u="sng" err="1">
                <a:solidFill>
                  <a:schemeClr val="hlink"/>
                </a:solidFill>
                <a:hlinkClick r:id="rId6"/>
              </a:rPr>
              <a:t>Камелев</a:t>
            </a:r>
            <a:r>
              <a:rPr lang="en-US"/>
              <a:t> on </a:t>
            </a:r>
            <a:r>
              <a:rPr lang="en-US" u="sng" err="1">
                <a:solidFill>
                  <a:schemeClr val="hlink"/>
                </a:solidFill>
                <a:hlinkClick r:id="rId7"/>
              </a:rPr>
              <a:t>Unsplash</a:t>
            </a:r>
            <a:r>
              <a:rPr lang="en-US"/>
              <a:t> </a:t>
            </a:r>
            <a:endParaRPr/>
          </a:p>
          <a:p>
            <a:pPr marL="0" marR="0" lvl="0" indent="0" algn="l" rtl="0">
              <a:lnSpc>
                <a:spcPct val="100000"/>
              </a:lnSpc>
              <a:spcBef>
                <a:spcPts val="0"/>
              </a:spcBef>
              <a:spcAft>
                <a:spcPts val="0"/>
              </a:spcAft>
              <a:buClr>
                <a:schemeClr val="dk1"/>
              </a:buClr>
              <a:buSzPts val="1200"/>
              <a:buFont typeface="Calibri"/>
              <a:buNone/>
            </a:pPr>
            <a:r>
              <a:rPr lang="en-US"/>
              <a:t>Photo by </a:t>
            </a:r>
            <a:r>
              <a:rPr lang="en-US" u="sng">
                <a:solidFill>
                  <a:schemeClr val="hlink"/>
                </a:solidFill>
                <a:hlinkClick r:id="rId8"/>
              </a:rPr>
              <a:t>Jack </a:t>
            </a:r>
            <a:r>
              <a:rPr lang="en-US" u="sng" err="1">
                <a:solidFill>
                  <a:schemeClr val="hlink"/>
                </a:solidFill>
                <a:hlinkClick r:id="rId8"/>
              </a:rPr>
              <a:t>Finnigan</a:t>
            </a:r>
            <a:r>
              <a:rPr lang="en-US"/>
              <a:t> on </a:t>
            </a:r>
            <a:r>
              <a:rPr lang="en-US" u="sng" err="1">
                <a:solidFill>
                  <a:schemeClr val="hlink"/>
                </a:solidFill>
                <a:hlinkClick r:id="rId9"/>
              </a:rPr>
              <a:t>Unsplash</a:t>
            </a:r>
            <a:r>
              <a:rPr lang="en-US"/>
              <a:t> </a:t>
            </a:r>
            <a:endParaRPr/>
          </a:p>
          <a:p>
            <a:pPr marL="0" marR="0" lvl="0" indent="0" algn="l" rtl="0">
              <a:lnSpc>
                <a:spcPct val="100000"/>
              </a:lnSpc>
              <a:spcBef>
                <a:spcPts val="0"/>
              </a:spcBef>
              <a:spcAft>
                <a:spcPts val="0"/>
              </a:spcAft>
              <a:buClr>
                <a:schemeClr val="dk1"/>
              </a:buClr>
              <a:buSzPts val="1200"/>
              <a:buFont typeface="Calibri"/>
              <a:buNone/>
            </a:pPr>
            <a:r>
              <a:rPr lang="en-US"/>
              <a:t>Photo by </a:t>
            </a:r>
            <a:r>
              <a:rPr lang="en-US" u="sng">
                <a:solidFill>
                  <a:schemeClr val="hlink"/>
                </a:solidFill>
                <a:hlinkClick r:id="rId10"/>
              </a:rPr>
              <a:t>Chase Chappell</a:t>
            </a:r>
            <a:r>
              <a:rPr lang="en-US"/>
              <a:t> on </a:t>
            </a:r>
            <a:r>
              <a:rPr lang="en-US" u="sng" err="1">
                <a:solidFill>
                  <a:schemeClr val="hlink"/>
                </a:solidFill>
                <a:hlinkClick r:id="rId11"/>
              </a:rPr>
              <a:t>Unsplash</a:t>
            </a:r>
            <a:r>
              <a:rPr lang="en-US"/>
              <a:t> </a:t>
            </a:r>
            <a:endParaRPr/>
          </a:p>
          <a:p>
            <a:pPr marL="0" marR="0" lvl="0" indent="0" algn="l" rtl="0">
              <a:lnSpc>
                <a:spcPct val="100000"/>
              </a:lnSpc>
              <a:spcBef>
                <a:spcPts val="0"/>
              </a:spcBef>
              <a:spcAft>
                <a:spcPts val="0"/>
              </a:spcAft>
              <a:buClr>
                <a:schemeClr val="dk1"/>
              </a:buClr>
              <a:buSzPts val="1200"/>
              <a:buFont typeface="Calibri"/>
              <a:buNone/>
            </a:pPr>
            <a:r>
              <a:rPr lang="en-US"/>
              <a:t>Photo by </a:t>
            </a:r>
            <a:r>
              <a:rPr lang="en-US" u="sng">
                <a:solidFill>
                  <a:schemeClr val="hlink"/>
                </a:solidFill>
                <a:hlinkClick r:id="rId12"/>
              </a:rPr>
              <a:t>Lukasz </a:t>
            </a:r>
            <a:r>
              <a:rPr lang="en-US" u="sng" err="1">
                <a:solidFill>
                  <a:schemeClr val="hlink"/>
                </a:solidFill>
                <a:hlinkClick r:id="rId12"/>
              </a:rPr>
              <a:t>Szmigiel</a:t>
            </a:r>
            <a:r>
              <a:rPr lang="en-US"/>
              <a:t> on </a:t>
            </a:r>
            <a:r>
              <a:rPr lang="en-US" u="sng" err="1">
                <a:solidFill>
                  <a:schemeClr val="hlink"/>
                </a:solidFill>
                <a:hlinkClick r:id="rId13"/>
              </a:rPr>
              <a:t>Unsplash</a:t>
            </a:r>
            <a:r>
              <a:rPr lang="en-US"/>
              <a:t> </a:t>
            </a:r>
            <a:endParaRPr/>
          </a:p>
          <a:p>
            <a:pPr marL="0" marR="0" lvl="0" indent="0" algn="l" rtl="0">
              <a:lnSpc>
                <a:spcPct val="100000"/>
              </a:lnSpc>
              <a:spcBef>
                <a:spcPts val="0"/>
              </a:spcBef>
              <a:spcAft>
                <a:spcPts val="0"/>
              </a:spcAft>
              <a:buClr>
                <a:schemeClr val="dk1"/>
              </a:buClr>
              <a:buSzPts val="1200"/>
              <a:buFont typeface="Calibri"/>
              <a:buNone/>
            </a:pPr>
            <a:r>
              <a:rPr lang="en-US"/>
              <a:t>Photo by </a:t>
            </a:r>
            <a:r>
              <a:rPr lang="en-US" u="sng">
                <a:solidFill>
                  <a:schemeClr val="hlink"/>
                </a:solidFill>
                <a:hlinkClick r:id="rId14"/>
              </a:rPr>
              <a:t>m</a:t>
            </a:r>
            <a:r>
              <a:rPr lang="en-US"/>
              <a:t> on </a:t>
            </a:r>
            <a:r>
              <a:rPr lang="en-US" u="sng" err="1">
                <a:solidFill>
                  <a:schemeClr val="hlink"/>
                </a:solidFill>
                <a:hlinkClick r:id="rId15"/>
              </a:rPr>
              <a:t>Unsplash</a:t>
            </a:r>
            <a:r>
              <a:rPr lang="en-US"/>
              <a:t> </a:t>
            </a:r>
            <a:endParaRPr/>
          </a:p>
          <a:p>
            <a:pPr marL="0" marR="0" lvl="0" indent="0" algn="l" rtl="0">
              <a:lnSpc>
                <a:spcPct val="100000"/>
              </a:lnSpc>
              <a:spcBef>
                <a:spcPts val="0"/>
              </a:spcBef>
              <a:spcAft>
                <a:spcPts val="0"/>
              </a:spcAft>
              <a:buClr>
                <a:schemeClr val="dk1"/>
              </a:buClr>
              <a:buSzPts val="1200"/>
              <a:buFont typeface="Calibri"/>
              <a:buNone/>
            </a:pPr>
            <a:r>
              <a:rPr lang="en-US"/>
              <a:t>Photo by </a:t>
            </a:r>
            <a:r>
              <a:rPr lang="en-US" u="sng" err="1">
                <a:solidFill>
                  <a:schemeClr val="hlink"/>
                </a:solidFill>
                <a:hlinkClick r:id="rId16"/>
              </a:rPr>
              <a:t>Joël</a:t>
            </a:r>
            <a:r>
              <a:rPr lang="en-US" u="sng">
                <a:solidFill>
                  <a:schemeClr val="hlink"/>
                </a:solidFill>
                <a:hlinkClick r:id="rId16"/>
              </a:rPr>
              <a:t> de </a:t>
            </a:r>
            <a:r>
              <a:rPr lang="en-US" u="sng" err="1">
                <a:solidFill>
                  <a:schemeClr val="hlink"/>
                </a:solidFill>
                <a:hlinkClick r:id="rId16"/>
              </a:rPr>
              <a:t>Vriend</a:t>
            </a:r>
            <a:r>
              <a:rPr lang="en-US"/>
              <a:t> on </a:t>
            </a:r>
            <a:r>
              <a:rPr lang="en-US" u="sng" err="1">
                <a:solidFill>
                  <a:schemeClr val="hlink"/>
                </a:solidFill>
                <a:hlinkClick r:id="rId17"/>
              </a:rPr>
              <a:t>Unsplash</a:t>
            </a:r>
            <a:r>
              <a:rPr lang="en-US"/>
              <a:t> </a:t>
            </a:r>
            <a:endParaRPr/>
          </a:p>
          <a:p>
            <a:pPr marL="0" marR="0" lvl="0" indent="0" algn="l" rtl="0">
              <a:lnSpc>
                <a:spcPct val="100000"/>
              </a:lnSpc>
              <a:spcBef>
                <a:spcPts val="0"/>
              </a:spcBef>
              <a:spcAft>
                <a:spcPts val="0"/>
              </a:spcAft>
              <a:buClr>
                <a:schemeClr val="dk1"/>
              </a:buClr>
              <a:buSzPts val="1200"/>
              <a:buFont typeface="Calibri"/>
              <a:buNone/>
            </a:pPr>
            <a:r>
              <a:rPr lang="en-US"/>
              <a:t>Photo by </a:t>
            </a:r>
            <a:r>
              <a:rPr lang="en-US" u="sng">
                <a:solidFill>
                  <a:schemeClr val="hlink"/>
                </a:solidFill>
                <a:hlinkClick r:id="rId18"/>
              </a:rPr>
              <a:t>Jaelynn Castillo</a:t>
            </a:r>
            <a:r>
              <a:rPr lang="en-US"/>
              <a:t> on </a:t>
            </a:r>
            <a:r>
              <a:rPr lang="en-US" u="sng" err="1">
                <a:solidFill>
                  <a:schemeClr val="hlink"/>
                </a:solidFill>
                <a:hlinkClick r:id="rId19"/>
              </a:rPr>
              <a:t>Unsplash</a:t>
            </a:r>
            <a:r>
              <a:rPr lang="en-US"/>
              <a:t> </a:t>
            </a:r>
            <a:endParaRPr/>
          </a:p>
          <a:p>
            <a:pPr marL="0" marR="0" lvl="0" indent="0" algn="l" rtl="0">
              <a:lnSpc>
                <a:spcPct val="100000"/>
              </a:lnSpc>
              <a:spcBef>
                <a:spcPts val="0"/>
              </a:spcBef>
              <a:spcAft>
                <a:spcPts val="0"/>
              </a:spcAft>
              <a:buClr>
                <a:schemeClr val="dk1"/>
              </a:buClr>
              <a:buSzPts val="1200"/>
              <a:buFont typeface="Calibri"/>
              <a:buNone/>
            </a:pPr>
            <a:r>
              <a:rPr lang="en-US" err="1"/>
              <a:t>Ph</a:t>
            </a:r>
            <a:r>
              <a:rPr lang="en-US" sz="1200" b="0" i="0" u="none" strike="noStrike" cap="none" err="1">
                <a:solidFill>
                  <a:schemeClr val="dk1"/>
                </a:solidFill>
                <a:latin typeface="Calibri"/>
                <a:ea typeface="Calibri"/>
                <a:cs typeface="Calibri"/>
                <a:sym typeface="Calibri"/>
              </a:rPr>
              <a:t>Foto</a:t>
            </a:r>
            <a:r>
              <a:rPr lang="en-US" sz="1200" b="0" i="0" u="none" strike="noStrike" cap="none">
                <a:solidFill>
                  <a:schemeClr val="dk1"/>
                </a:solidFill>
                <a:latin typeface="Calibri"/>
                <a:ea typeface="Calibri"/>
                <a:cs typeface="Calibri"/>
                <a:sym typeface="Calibri"/>
              </a:rPr>
              <a:t> door </a:t>
            </a:r>
            <a:r>
              <a:rPr lang="en-US" sz="1200" b="1" i="0" u="sng" strike="noStrike" cap="none">
                <a:solidFill>
                  <a:schemeClr val="dk1"/>
                </a:solidFill>
                <a:latin typeface="Calibri"/>
                <a:ea typeface="Calibri"/>
                <a:cs typeface="Calibri"/>
                <a:sym typeface="Calibri"/>
                <a:hlinkClick r:id="rId20">
                  <a:extLst>
                    <a:ext uri="{A12FA001-AC4F-418D-AE19-62706E023703}">
                      <ahyp:hlinkClr xmlns:ahyp="http://schemas.microsoft.com/office/drawing/2018/hyperlinkcolor" val="tx"/>
                    </a:ext>
                  </a:extLst>
                </a:hlinkClick>
              </a:rPr>
              <a:t>Andrea </a:t>
            </a:r>
            <a:r>
              <a:rPr lang="en-US" sz="1200" b="1" i="0" u="sng" strike="noStrike" cap="none" err="1">
                <a:solidFill>
                  <a:schemeClr val="dk1"/>
                </a:solidFill>
                <a:latin typeface="Calibri"/>
                <a:ea typeface="Calibri"/>
                <a:cs typeface="Calibri"/>
                <a:sym typeface="Calibri"/>
                <a:hlinkClick r:id="rId20">
                  <a:extLst>
                    <a:ext uri="{A12FA001-AC4F-418D-AE19-62706E023703}">
                      <ahyp:hlinkClr xmlns:ahyp="http://schemas.microsoft.com/office/drawing/2018/hyperlinkcolor" val="tx"/>
                    </a:ext>
                  </a:extLst>
                </a:hlinkClick>
              </a:rPr>
              <a:t>Piacquadio</a:t>
            </a:r>
            <a:r>
              <a:rPr lang="en-US" sz="1200" b="0" i="0" u="none" strike="noStrike" cap="none">
                <a:solidFill>
                  <a:schemeClr val="dk1"/>
                </a:solidFill>
                <a:latin typeface="Calibri"/>
                <a:ea typeface="Calibri"/>
                <a:cs typeface="Calibri"/>
                <a:sym typeface="Calibri"/>
              </a:rPr>
              <a:t> via </a:t>
            </a:r>
            <a:r>
              <a:rPr lang="en-US" sz="1200" b="1" i="0" u="sng" strike="noStrike" cap="none" err="1">
                <a:solidFill>
                  <a:schemeClr val="dk1"/>
                </a:solidFill>
                <a:latin typeface="Calibri"/>
                <a:ea typeface="Calibri"/>
                <a:cs typeface="Calibri"/>
                <a:sym typeface="Calibri"/>
                <a:hlinkClick r:id="rId21">
                  <a:extLst>
                    <a:ext uri="{A12FA001-AC4F-418D-AE19-62706E023703}">
                      <ahyp:hlinkClr xmlns:ahyp="http://schemas.microsoft.com/office/drawing/2018/hyperlinkcolor" val="tx"/>
                    </a:ext>
                  </a:extLst>
                </a:hlinkClick>
              </a:rPr>
              <a:t>Pexels</a:t>
            </a:r>
            <a:endParaRPr sz="12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a:t>Photo by </a:t>
            </a:r>
            <a:r>
              <a:rPr lang="en-US" u="sng">
                <a:solidFill>
                  <a:schemeClr val="hlink"/>
                </a:solidFill>
                <a:hlinkClick r:id="rId22"/>
              </a:rPr>
              <a:t>Elisha Terada</a:t>
            </a:r>
            <a:r>
              <a:rPr lang="en-US"/>
              <a:t> on </a:t>
            </a:r>
            <a:r>
              <a:rPr lang="en-US" u="sng" err="1">
                <a:solidFill>
                  <a:schemeClr val="hlink"/>
                </a:solidFill>
                <a:hlinkClick r:id="rId23"/>
              </a:rPr>
              <a:t>Unsplash</a:t>
            </a:r>
            <a:r>
              <a:rPr lang="en-US"/>
              <a:t> </a:t>
            </a:r>
            <a:endParaRPr/>
          </a:p>
          <a:p>
            <a:pPr marL="0" marR="0" lvl="0" indent="0" algn="l" rtl="0">
              <a:lnSpc>
                <a:spcPct val="100000"/>
              </a:lnSpc>
              <a:spcBef>
                <a:spcPts val="0"/>
              </a:spcBef>
              <a:spcAft>
                <a:spcPts val="0"/>
              </a:spcAft>
              <a:buClr>
                <a:schemeClr val="dk1"/>
              </a:buClr>
              <a:buSzPts val="1200"/>
              <a:buFont typeface="Calibri"/>
              <a:buNone/>
            </a:pPr>
            <a:r>
              <a:rPr lang="en-US"/>
              <a:t>Photo by </a:t>
            </a:r>
            <a:r>
              <a:rPr lang="en-US" u="sng">
                <a:solidFill>
                  <a:schemeClr val="hlink"/>
                </a:solidFill>
                <a:hlinkClick r:id="rId24"/>
              </a:rPr>
              <a:t>Jake Hills</a:t>
            </a:r>
            <a:r>
              <a:rPr lang="en-US"/>
              <a:t> on </a:t>
            </a:r>
            <a:r>
              <a:rPr lang="en-US" u="sng" err="1">
                <a:solidFill>
                  <a:schemeClr val="hlink"/>
                </a:solidFill>
                <a:hlinkClick r:id="rId25"/>
              </a:rPr>
              <a:t>Unsplash</a:t>
            </a:r>
            <a:r>
              <a:rPr lang="en-US"/>
              <a:t> </a:t>
            </a:r>
            <a:endParaRPr/>
          </a:p>
          <a:p>
            <a:pPr marL="0" marR="0" lvl="0" indent="0" algn="l" rtl="0">
              <a:lnSpc>
                <a:spcPct val="100000"/>
              </a:lnSpc>
              <a:spcBef>
                <a:spcPts val="0"/>
              </a:spcBef>
              <a:spcAft>
                <a:spcPts val="0"/>
              </a:spcAft>
              <a:buClr>
                <a:schemeClr val="dk1"/>
              </a:buClr>
              <a:buSzPts val="1200"/>
              <a:buFont typeface="Calibri"/>
              <a:buNone/>
            </a:pPr>
            <a:r>
              <a:rPr lang="en-US"/>
              <a:t>Photo by </a:t>
            </a:r>
            <a:r>
              <a:rPr lang="en-US" u="sng">
                <a:solidFill>
                  <a:schemeClr val="hlink"/>
                </a:solidFill>
                <a:hlinkClick r:id="rId26"/>
              </a:rPr>
              <a:t>Andrey </a:t>
            </a:r>
            <a:r>
              <a:rPr lang="en-US" u="sng" err="1">
                <a:solidFill>
                  <a:schemeClr val="hlink"/>
                </a:solidFill>
                <a:hlinkClick r:id="rId26"/>
              </a:rPr>
              <a:t>Kremkov</a:t>
            </a:r>
            <a:r>
              <a:rPr lang="en-US"/>
              <a:t> on </a:t>
            </a:r>
            <a:r>
              <a:rPr lang="en-US" u="sng" err="1">
                <a:solidFill>
                  <a:schemeClr val="hlink"/>
                </a:solidFill>
                <a:hlinkClick r:id="rId27"/>
              </a:rPr>
              <a:t>Unsplash</a:t>
            </a:r>
            <a:r>
              <a:rPr lang="en-US"/>
              <a:t> </a:t>
            </a:r>
            <a:endParaRPr/>
          </a:p>
          <a:p>
            <a:pPr marL="0" marR="0" lvl="0" indent="0" algn="l" rtl="0">
              <a:lnSpc>
                <a:spcPct val="100000"/>
              </a:lnSpc>
              <a:spcBef>
                <a:spcPts val="0"/>
              </a:spcBef>
              <a:spcAft>
                <a:spcPts val="0"/>
              </a:spcAft>
              <a:buClr>
                <a:schemeClr val="dk1"/>
              </a:buClr>
              <a:buSzPts val="1200"/>
              <a:buFont typeface="Calibri"/>
              <a:buNone/>
            </a:pPr>
            <a:r>
              <a:rPr lang="en-US"/>
              <a:t>Photo by </a:t>
            </a:r>
            <a:r>
              <a:rPr lang="en-US" u="sng">
                <a:solidFill>
                  <a:schemeClr val="hlink"/>
                </a:solidFill>
                <a:hlinkClick r:id="rId28"/>
              </a:rPr>
              <a:t>Olga </a:t>
            </a:r>
            <a:r>
              <a:rPr lang="en-US" u="sng" err="1">
                <a:solidFill>
                  <a:schemeClr val="hlink"/>
                </a:solidFill>
                <a:hlinkClick r:id="rId28"/>
              </a:rPr>
              <a:t>Dudareva</a:t>
            </a:r>
            <a:r>
              <a:rPr lang="en-US"/>
              <a:t> on </a:t>
            </a:r>
            <a:r>
              <a:rPr lang="en-US" u="sng" err="1">
                <a:solidFill>
                  <a:schemeClr val="hlink"/>
                </a:solidFill>
                <a:hlinkClick r:id="rId29"/>
              </a:rPr>
              <a:t>Unsplash</a:t>
            </a:r>
            <a:r>
              <a:rPr lang="en-US"/>
              <a:t> </a:t>
            </a:r>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err="1">
                <a:solidFill>
                  <a:schemeClr val="dk1"/>
                </a:solidFill>
                <a:latin typeface="Calibri"/>
                <a:ea typeface="Calibri"/>
                <a:cs typeface="Calibri"/>
                <a:sym typeface="Calibri"/>
              </a:rPr>
              <a:t>Foto</a:t>
            </a:r>
            <a:r>
              <a:rPr lang="en-US" sz="1200" b="0" i="0" u="none" strike="noStrike" cap="none">
                <a:solidFill>
                  <a:schemeClr val="dk1"/>
                </a:solidFill>
                <a:latin typeface="Calibri"/>
                <a:ea typeface="Calibri"/>
                <a:cs typeface="Calibri"/>
                <a:sym typeface="Calibri"/>
              </a:rPr>
              <a:t> door </a:t>
            </a:r>
            <a:r>
              <a:rPr lang="en-US" sz="1200" b="1" i="0" u="sng" strike="noStrike" cap="none">
                <a:solidFill>
                  <a:schemeClr val="dk1"/>
                </a:solidFill>
                <a:latin typeface="Calibri"/>
                <a:ea typeface="Calibri"/>
                <a:cs typeface="Calibri"/>
                <a:sym typeface="Calibri"/>
                <a:hlinkClick r:id="rId30">
                  <a:extLst>
                    <a:ext uri="{A12FA001-AC4F-418D-AE19-62706E023703}">
                      <ahyp:hlinkClr xmlns:ahyp="http://schemas.microsoft.com/office/drawing/2018/hyperlinkcolor" val="tx"/>
                    </a:ext>
                  </a:extLst>
                </a:hlinkClick>
              </a:rPr>
              <a:t>Anthony</a:t>
            </a:r>
            <a:r>
              <a:rPr lang="en-US" sz="1200" b="0" i="0" u="none" strike="noStrike" cap="none">
                <a:solidFill>
                  <a:schemeClr val="dk1"/>
                </a:solidFill>
                <a:latin typeface="Calibri"/>
                <a:ea typeface="Calibri"/>
                <a:cs typeface="Calibri"/>
                <a:sym typeface="Calibri"/>
              </a:rPr>
              <a:t> via </a:t>
            </a:r>
            <a:r>
              <a:rPr lang="en-US" sz="1200" b="1" i="0" u="sng" strike="noStrike" cap="none" err="1">
                <a:solidFill>
                  <a:schemeClr val="dk1"/>
                </a:solidFill>
                <a:latin typeface="Calibri"/>
                <a:ea typeface="Calibri"/>
                <a:cs typeface="Calibri"/>
                <a:sym typeface="Calibri"/>
                <a:hlinkClick r:id="rId31">
                  <a:extLst>
                    <a:ext uri="{A12FA001-AC4F-418D-AE19-62706E023703}">
                      <ahyp:hlinkClr xmlns:ahyp="http://schemas.microsoft.com/office/drawing/2018/hyperlinkcolor" val="tx"/>
                    </a:ext>
                  </a:extLst>
                </a:hlinkClick>
              </a:rPr>
              <a:t>Pexels</a:t>
            </a:r>
            <a:endParaRPr sz="12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a:t>Photo by </a:t>
            </a:r>
            <a:r>
              <a:rPr lang="en-US" u="sng" err="1">
                <a:solidFill>
                  <a:schemeClr val="hlink"/>
                </a:solidFill>
                <a:hlinkClick r:id="rId32"/>
              </a:rPr>
              <a:t>Shravankumar</a:t>
            </a:r>
            <a:r>
              <a:rPr lang="en-US" u="sng">
                <a:solidFill>
                  <a:schemeClr val="hlink"/>
                </a:solidFill>
                <a:hlinkClick r:id="rId32"/>
              </a:rPr>
              <a:t> </a:t>
            </a:r>
            <a:r>
              <a:rPr lang="en-US" u="sng" err="1">
                <a:solidFill>
                  <a:schemeClr val="hlink"/>
                </a:solidFill>
                <a:hlinkClick r:id="rId32"/>
              </a:rPr>
              <a:t>Hiregoudar</a:t>
            </a:r>
            <a:r>
              <a:rPr lang="en-US"/>
              <a:t> on </a:t>
            </a:r>
            <a:r>
              <a:rPr lang="en-US" u="sng" err="1">
                <a:solidFill>
                  <a:schemeClr val="hlink"/>
                </a:solidFill>
                <a:hlinkClick r:id="rId33"/>
              </a:rPr>
              <a:t>Unsplash</a:t>
            </a:r>
            <a:r>
              <a:rPr lang="en-US"/>
              <a:t> </a:t>
            </a:r>
            <a:endParaRPr/>
          </a:p>
          <a:p>
            <a:pPr marL="0" marR="0" lvl="0" indent="0" algn="l" rtl="0">
              <a:lnSpc>
                <a:spcPct val="100000"/>
              </a:lnSpc>
              <a:spcBef>
                <a:spcPts val="0"/>
              </a:spcBef>
              <a:spcAft>
                <a:spcPts val="0"/>
              </a:spcAft>
              <a:buClr>
                <a:schemeClr val="dk1"/>
              </a:buClr>
              <a:buSzPts val="1200"/>
              <a:buFont typeface="Calibri"/>
              <a:buNone/>
            </a:pPr>
            <a:r>
              <a:rPr lang="en-US"/>
              <a:t>Photo by </a:t>
            </a:r>
            <a:r>
              <a:rPr lang="en-US" u="sng">
                <a:solidFill>
                  <a:schemeClr val="hlink"/>
                </a:solidFill>
                <a:hlinkClick r:id="rId34"/>
              </a:rPr>
              <a:t>John </a:t>
            </a:r>
            <a:r>
              <a:rPr lang="en-US" u="sng" err="1">
                <a:solidFill>
                  <a:schemeClr val="hlink"/>
                </a:solidFill>
                <a:hlinkClick r:id="rId34"/>
              </a:rPr>
              <a:t>Torcasio</a:t>
            </a:r>
            <a:r>
              <a:rPr lang="en-US"/>
              <a:t> on </a:t>
            </a:r>
            <a:r>
              <a:rPr lang="en-US" u="sng" err="1">
                <a:solidFill>
                  <a:schemeClr val="hlink"/>
                </a:solidFill>
                <a:hlinkClick r:id="rId35"/>
              </a:rPr>
              <a:t>Unsplash</a:t>
            </a:r>
            <a:r>
              <a:rPr lang="en-US"/>
              <a:t> </a:t>
            </a:r>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err="1">
                <a:solidFill>
                  <a:schemeClr val="dk1"/>
                </a:solidFill>
                <a:latin typeface="Calibri"/>
                <a:ea typeface="Calibri"/>
                <a:cs typeface="Calibri"/>
                <a:sym typeface="Calibri"/>
              </a:rPr>
              <a:t>Foto</a:t>
            </a:r>
            <a:r>
              <a:rPr lang="en-US" sz="1200" b="0" i="0" u="none" strike="noStrike" cap="none">
                <a:solidFill>
                  <a:schemeClr val="dk1"/>
                </a:solidFill>
                <a:latin typeface="Calibri"/>
                <a:ea typeface="Calibri"/>
                <a:cs typeface="Calibri"/>
                <a:sym typeface="Calibri"/>
              </a:rPr>
              <a:t> door </a:t>
            </a:r>
            <a:r>
              <a:rPr lang="en-US" sz="1200" b="1" i="0" u="sng" strike="noStrike" cap="none" err="1">
                <a:solidFill>
                  <a:schemeClr val="dk1"/>
                </a:solidFill>
                <a:latin typeface="Calibri"/>
                <a:ea typeface="Calibri"/>
                <a:cs typeface="Calibri"/>
                <a:sym typeface="Calibri"/>
                <a:hlinkClick r:id="rId36">
                  <a:extLst>
                    <a:ext uri="{A12FA001-AC4F-418D-AE19-62706E023703}">
                      <ahyp:hlinkClr xmlns:ahyp="http://schemas.microsoft.com/office/drawing/2018/hyperlinkcolor" val="tx"/>
                    </a:ext>
                  </a:extLst>
                </a:hlinkClick>
              </a:rPr>
              <a:t>cottonbro</a:t>
            </a:r>
            <a:r>
              <a:rPr lang="en-US" sz="1200" b="0" i="0" u="none" strike="noStrike" cap="none">
                <a:solidFill>
                  <a:schemeClr val="dk1"/>
                </a:solidFill>
                <a:latin typeface="Calibri"/>
                <a:ea typeface="Calibri"/>
                <a:cs typeface="Calibri"/>
                <a:sym typeface="Calibri"/>
              </a:rPr>
              <a:t> via </a:t>
            </a:r>
            <a:r>
              <a:rPr lang="en-US" sz="1200" b="1" i="0" u="sng" strike="noStrike" cap="none" err="1">
                <a:solidFill>
                  <a:schemeClr val="dk1"/>
                </a:solidFill>
                <a:latin typeface="Calibri"/>
                <a:ea typeface="Calibri"/>
                <a:cs typeface="Calibri"/>
                <a:sym typeface="Calibri"/>
                <a:hlinkClick r:id="rId37">
                  <a:extLst>
                    <a:ext uri="{A12FA001-AC4F-418D-AE19-62706E023703}">
                      <ahyp:hlinkClr xmlns:ahyp="http://schemas.microsoft.com/office/drawing/2018/hyperlinkcolor" val="tx"/>
                    </a:ext>
                  </a:extLst>
                </a:hlinkClick>
              </a:rPr>
              <a:t>Pexels</a:t>
            </a:r>
            <a:endParaRPr/>
          </a:p>
          <a:p>
            <a:pPr marL="0" marR="0" lvl="0" indent="0" algn="l" rtl="0">
              <a:lnSpc>
                <a:spcPct val="100000"/>
              </a:lnSpc>
              <a:spcBef>
                <a:spcPts val="0"/>
              </a:spcBef>
              <a:spcAft>
                <a:spcPts val="0"/>
              </a:spcAft>
              <a:buClr>
                <a:schemeClr val="dk1"/>
              </a:buClr>
              <a:buSzPts val="1200"/>
              <a:buFont typeface="Calibri"/>
              <a:buNone/>
            </a:pPr>
            <a:r>
              <a:rPr lang="en-US"/>
              <a:t>Photo by </a:t>
            </a:r>
            <a:r>
              <a:rPr lang="en-US" u="sng" err="1">
                <a:solidFill>
                  <a:schemeClr val="hlink"/>
                </a:solidFill>
                <a:hlinkClick r:id="rId38"/>
              </a:rPr>
              <a:t>bruce</a:t>
            </a:r>
            <a:r>
              <a:rPr lang="en-US" u="sng">
                <a:solidFill>
                  <a:schemeClr val="hlink"/>
                </a:solidFill>
                <a:hlinkClick r:id="rId38"/>
              </a:rPr>
              <a:t> mars</a:t>
            </a:r>
            <a:r>
              <a:rPr lang="en-US"/>
              <a:t> on </a:t>
            </a:r>
            <a:r>
              <a:rPr lang="en-US" u="sng" err="1">
                <a:solidFill>
                  <a:schemeClr val="hlink"/>
                </a:solidFill>
                <a:hlinkClick r:id="rId39"/>
              </a:rPr>
              <a:t>Unsplash</a:t>
            </a:r>
            <a:r>
              <a:rPr lang="en-US"/>
              <a:t> </a:t>
            </a:r>
            <a:endParaRPr/>
          </a:p>
          <a:p>
            <a:pPr marL="0" lvl="0" indent="0" algn="l" rtl="0">
              <a:lnSpc>
                <a:spcPct val="100000"/>
              </a:lnSpc>
              <a:spcBef>
                <a:spcPts val="0"/>
              </a:spcBef>
              <a:spcAft>
                <a:spcPts val="0"/>
              </a:spcAft>
              <a:buClr>
                <a:schemeClr val="dk1"/>
              </a:buClr>
              <a:buSzPts val="1200"/>
              <a:buFont typeface="Calibri"/>
              <a:buNone/>
            </a:pPr>
            <a:endParaRPr/>
          </a:p>
        </p:txBody>
      </p:sp>
      <p:sp>
        <p:nvSpPr>
          <p:cNvPr id="413" name="Google Shape;413;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24</a:t>
            </a:fld>
            <a:endParaRPr/>
          </a:p>
        </p:txBody>
      </p:sp>
    </p:spTree>
    <p:extLst>
      <p:ext uri="{BB962C8B-B14F-4D97-AF65-F5344CB8AC3E}">
        <p14:creationId xmlns:p14="http://schemas.microsoft.com/office/powerpoint/2010/main" val="16955900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496" name="Google Shape;496;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25</a:t>
            </a:fld>
            <a:endParaRPr/>
          </a:p>
        </p:txBody>
      </p:sp>
    </p:spTree>
    <p:extLst>
      <p:ext uri="{BB962C8B-B14F-4D97-AF65-F5344CB8AC3E}">
        <p14:creationId xmlns:p14="http://schemas.microsoft.com/office/powerpoint/2010/main" val="19104019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a:lnSpc>
                <a:spcPct val="100000"/>
              </a:lnSpc>
              <a:spcBef>
                <a:spcPts val="0"/>
              </a:spcBef>
              <a:spcAft>
                <a:spcPts val="0"/>
              </a:spcAft>
              <a:buNone/>
            </a:pPr>
            <a:r>
              <a:rPr lang="en-US" dirty="0">
                <a:hlinkClick r:id="rId3"/>
              </a:rPr>
              <a:t>https://www.vrt.be/vrtnws/nl/2021/01/01/incident-met-vuurwerk-kost-een-man-het-leven-in-zandhoven/#:~:text=Volledig%20scherm%20openen-,Man%20van%2028%20uit%20Zandhoven%20overleden%20nadat%20vuurpijl%20in%20zijn,gebeurde%20een%20bijna%20identiek%20ongeval</a:t>
            </a:r>
            <a:r>
              <a:rPr lang="en-US" dirty="0"/>
              <a:t>.</a:t>
            </a:r>
          </a:p>
          <a:p>
            <a:pPr marL="0" indent="0"/>
            <a:endParaRPr lang="en-US" dirty="0"/>
          </a:p>
          <a:p>
            <a:pPr marL="0" indent="0"/>
            <a:r>
              <a:rPr lang="en-US" dirty="0">
                <a:hlinkClick r:id="rId4"/>
              </a:rPr>
              <a:t>https://www.vrt.be/vrtnws/nl/2024/01/05/vuurwerk-eindejaarsperiode-gewonden-stichting-brandwonden/</a:t>
            </a:r>
          </a:p>
          <a:p>
            <a:pPr marL="0" indent="0"/>
            <a:endParaRPr lang="en-US" dirty="0"/>
          </a:p>
          <a:p>
            <a:pPr marL="0" indent="0"/>
            <a:r>
              <a:rPr lang="en-US" dirty="0">
                <a:hlinkClick r:id="rId5"/>
              </a:rPr>
              <a:t>https://www.parool.nl/nederland/vuurwerk-maakte-ondanks-verbod-toch-nog-400-slachtoffers~b0e33a92/?referrer=https://www.google.com/</a:t>
            </a:r>
          </a:p>
          <a:p>
            <a:pPr marL="0" indent="0"/>
            <a:endParaRPr lang="en-US" dirty="0"/>
          </a:p>
          <a:p>
            <a:pPr marL="0" indent="0"/>
            <a:r>
              <a:rPr lang="en-US" dirty="0"/>
              <a:t>https://www.vrt.be/vrtnws/nl/2024/10/21/gewonde-voetballer-uit-menen-reageert-vanuit-ziekenhuis-heb-to/</a:t>
            </a:r>
          </a:p>
        </p:txBody>
      </p:sp>
      <p:sp>
        <p:nvSpPr>
          <p:cNvPr id="496" name="Google Shape;496;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26</a:t>
            </a:fld>
            <a:endParaRPr/>
          </a:p>
        </p:txBody>
      </p:sp>
    </p:spTree>
    <p:extLst>
      <p:ext uri="{BB962C8B-B14F-4D97-AF65-F5344CB8AC3E}">
        <p14:creationId xmlns:p14="http://schemas.microsoft.com/office/powerpoint/2010/main" val="24538637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496" name="Google Shape;496;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26</a:t>
            </a:fld>
            <a:endParaRPr/>
          </a:p>
        </p:txBody>
      </p:sp>
    </p:spTree>
    <p:extLst>
      <p:ext uri="{BB962C8B-B14F-4D97-AF65-F5344CB8AC3E}">
        <p14:creationId xmlns:p14="http://schemas.microsoft.com/office/powerpoint/2010/main" val="15062192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67357A96-2FA3-0203-2937-4A1CECF88154}"/>
            </a:ext>
          </a:extLst>
        </p:cNvPr>
        <p:cNvGrpSpPr/>
        <p:nvPr/>
      </p:nvGrpSpPr>
      <p:grpSpPr>
        <a:xfrm>
          <a:off x="0" y="0"/>
          <a:ext cx="0" cy="0"/>
          <a:chOff x="0" y="0"/>
          <a:chExt cx="0" cy="0"/>
        </a:xfrm>
      </p:grpSpPr>
      <p:sp>
        <p:nvSpPr>
          <p:cNvPr id="117" name="Google Shape;117;p4:notes">
            <a:extLst>
              <a:ext uri="{FF2B5EF4-FFF2-40B4-BE49-F238E27FC236}">
                <a16:creationId xmlns:a16="http://schemas.microsoft.com/office/drawing/2014/main" id="{86758769-4823-FE2C-39FD-DDB07910972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4:notes">
            <a:extLst>
              <a:ext uri="{FF2B5EF4-FFF2-40B4-BE49-F238E27FC236}">
                <a16:creationId xmlns:a16="http://schemas.microsoft.com/office/drawing/2014/main" id="{80636C35-AC9C-72CF-45FB-E5E570F12FE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119" name="Google Shape;119;p4:notes">
            <a:extLst>
              <a:ext uri="{FF2B5EF4-FFF2-40B4-BE49-F238E27FC236}">
                <a16:creationId xmlns:a16="http://schemas.microsoft.com/office/drawing/2014/main" id="{A13F762C-460D-9532-95F8-C73667D349BE}"/>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27</a:t>
            </a:fld>
            <a:endParaRPr/>
          </a:p>
        </p:txBody>
      </p:sp>
    </p:spTree>
    <p:extLst>
      <p:ext uri="{BB962C8B-B14F-4D97-AF65-F5344CB8AC3E}">
        <p14:creationId xmlns:p14="http://schemas.microsoft.com/office/powerpoint/2010/main" val="29073753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6862CAB1-7059-F8FE-F840-05A17D2EDAEA}"/>
            </a:ext>
          </a:extLst>
        </p:cNvPr>
        <p:cNvGrpSpPr/>
        <p:nvPr/>
      </p:nvGrpSpPr>
      <p:grpSpPr>
        <a:xfrm>
          <a:off x="0" y="0"/>
          <a:ext cx="0" cy="0"/>
          <a:chOff x="0" y="0"/>
          <a:chExt cx="0" cy="0"/>
        </a:xfrm>
      </p:grpSpPr>
      <p:sp>
        <p:nvSpPr>
          <p:cNvPr id="117" name="Google Shape;117;p4:notes">
            <a:extLst>
              <a:ext uri="{FF2B5EF4-FFF2-40B4-BE49-F238E27FC236}">
                <a16:creationId xmlns:a16="http://schemas.microsoft.com/office/drawing/2014/main" id="{AC274B9E-3105-3640-70D6-E1E8658989A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4:notes">
            <a:extLst>
              <a:ext uri="{FF2B5EF4-FFF2-40B4-BE49-F238E27FC236}">
                <a16:creationId xmlns:a16="http://schemas.microsoft.com/office/drawing/2014/main" id="{8B59232C-D2F3-5C2E-8AF2-4FC0C9CA130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119" name="Google Shape;119;p4:notes">
            <a:extLst>
              <a:ext uri="{FF2B5EF4-FFF2-40B4-BE49-F238E27FC236}">
                <a16:creationId xmlns:a16="http://schemas.microsoft.com/office/drawing/2014/main" id="{A7442F3F-6588-A2F2-206A-1127C918E485}"/>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28</a:t>
            </a:fld>
            <a:endParaRPr/>
          </a:p>
        </p:txBody>
      </p:sp>
    </p:spTree>
    <p:extLst>
      <p:ext uri="{BB962C8B-B14F-4D97-AF65-F5344CB8AC3E}">
        <p14:creationId xmlns:p14="http://schemas.microsoft.com/office/powerpoint/2010/main" val="3920229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indent="0">
              <a:buClr>
                <a:schemeClr val="dk1"/>
              </a:buClr>
              <a:buSzPts val="1200"/>
            </a:pPr>
            <a:r>
              <a:rPr lang="en-US"/>
              <a:t>Bron </a:t>
            </a:r>
            <a:r>
              <a:rPr lang="en-US" err="1"/>
              <a:t>foto's</a:t>
            </a:r>
          </a:p>
          <a:p>
            <a:pPr marL="0" indent="0">
              <a:buSzPts val="1200"/>
            </a:pPr>
            <a:r>
              <a:rPr lang="en-US"/>
              <a:t>Canva – Canva - iStock</a:t>
            </a:r>
          </a:p>
        </p:txBody>
      </p:sp>
      <p:sp>
        <p:nvSpPr>
          <p:cNvPr id="119" name="Google Shape;119;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3</a:t>
            </a:fld>
            <a:endParaRPr/>
          </a:p>
        </p:txBody>
      </p:sp>
    </p:spTree>
    <p:extLst>
      <p:ext uri="{BB962C8B-B14F-4D97-AF65-F5344CB8AC3E}">
        <p14:creationId xmlns:p14="http://schemas.microsoft.com/office/powerpoint/2010/main" val="15191938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2D2DBA0D-AC2C-9CDD-DAC2-40F9073D250D}"/>
            </a:ext>
          </a:extLst>
        </p:cNvPr>
        <p:cNvGrpSpPr/>
        <p:nvPr/>
      </p:nvGrpSpPr>
      <p:grpSpPr>
        <a:xfrm>
          <a:off x="0" y="0"/>
          <a:ext cx="0" cy="0"/>
          <a:chOff x="0" y="0"/>
          <a:chExt cx="0" cy="0"/>
        </a:xfrm>
      </p:grpSpPr>
      <p:sp>
        <p:nvSpPr>
          <p:cNvPr id="117" name="Google Shape;117;p4:notes">
            <a:extLst>
              <a:ext uri="{FF2B5EF4-FFF2-40B4-BE49-F238E27FC236}">
                <a16:creationId xmlns:a16="http://schemas.microsoft.com/office/drawing/2014/main" id="{9601033B-C50B-E06D-4679-71E1FCA9488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4:notes">
            <a:extLst>
              <a:ext uri="{FF2B5EF4-FFF2-40B4-BE49-F238E27FC236}">
                <a16:creationId xmlns:a16="http://schemas.microsoft.com/office/drawing/2014/main" id="{F4EB3800-0997-DFB4-9E37-5357538E731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119" name="Google Shape;119;p4:notes">
            <a:extLst>
              <a:ext uri="{FF2B5EF4-FFF2-40B4-BE49-F238E27FC236}">
                <a16:creationId xmlns:a16="http://schemas.microsoft.com/office/drawing/2014/main" id="{D698D95D-D9DC-BC0C-E047-38FE5292BC83}"/>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29</a:t>
            </a:fld>
            <a:endParaRPr/>
          </a:p>
        </p:txBody>
      </p:sp>
    </p:spTree>
    <p:extLst>
      <p:ext uri="{BB962C8B-B14F-4D97-AF65-F5344CB8AC3E}">
        <p14:creationId xmlns:p14="http://schemas.microsoft.com/office/powerpoint/2010/main" val="350884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CA7AE5A3-81DA-6E1D-F5B9-4B163D105144}"/>
            </a:ext>
          </a:extLst>
        </p:cNvPr>
        <p:cNvGrpSpPr/>
        <p:nvPr/>
      </p:nvGrpSpPr>
      <p:grpSpPr>
        <a:xfrm>
          <a:off x="0" y="0"/>
          <a:ext cx="0" cy="0"/>
          <a:chOff x="0" y="0"/>
          <a:chExt cx="0" cy="0"/>
        </a:xfrm>
      </p:grpSpPr>
      <p:sp>
        <p:nvSpPr>
          <p:cNvPr id="117" name="Google Shape;117;p4:notes">
            <a:extLst>
              <a:ext uri="{FF2B5EF4-FFF2-40B4-BE49-F238E27FC236}">
                <a16:creationId xmlns:a16="http://schemas.microsoft.com/office/drawing/2014/main" id="{89413EA2-08F2-59FA-40BC-DF52883F7CA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4:notes">
            <a:extLst>
              <a:ext uri="{FF2B5EF4-FFF2-40B4-BE49-F238E27FC236}">
                <a16:creationId xmlns:a16="http://schemas.microsoft.com/office/drawing/2014/main" id="{5D942B9F-322D-B872-7DAD-51656A4FE65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119" name="Google Shape;119;p4:notes">
            <a:extLst>
              <a:ext uri="{FF2B5EF4-FFF2-40B4-BE49-F238E27FC236}">
                <a16:creationId xmlns:a16="http://schemas.microsoft.com/office/drawing/2014/main" id="{506AEA48-2D79-2528-0FBB-00423DA91697}"/>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30</a:t>
            </a:fld>
            <a:endParaRPr/>
          </a:p>
        </p:txBody>
      </p:sp>
    </p:spTree>
    <p:extLst>
      <p:ext uri="{BB962C8B-B14F-4D97-AF65-F5344CB8AC3E}">
        <p14:creationId xmlns:p14="http://schemas.microsoft.com/office/powerpoint/2010/main" val="41135359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60B7F9B9-3386-6571-89A9-CCD1794D8FCB}"/>
            </a:ext>
          </a:extLst>
        </p:cNvPr>
        <p:cNvGrpSpPr/>
        <p:nvPr/>
      </p:nvGrpSpPr>
      <p:grpSpPr>
        <a:xfrm>
          <a:off x="0" y="0"/>
          <a:ext cx="0" cy="0"/>
          <a:chOff x="0" y="0"/>
          <a:chExt cx="0" cy="0"/>
        </a:xfrm>
      </p:grpSpPr>
      <p:sp>
        <p:nvSpPr>
          <p:cNvPr id="117" name="Google Shape;117;p4:notes">
            <a:extLst>
              <a:ext uri="{FF2B5EF4-FFF2-40B4-BE49-F238E27FC236}">
                <a16:creationId xmlns:a16="http://schemas.microsoft.com/office/drawing/2014/main" id="{C18490D7-4AD9-609A-07B7-B275F1BC1ED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4:notes">
            <a:extLst>
              <a:ext uri="{FF2B5EF4-FFF2-40B4-BE49-F238E27FC236}">
                <a16:creationId xmlns:a16="http://schemas.microsoft.com/office/drawing/2014/main" id="{D88ADD93-5393-8599-B251-3DEEB27F2F1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119" name="Google Shape;119;p4:notes">
            <a:extLst>
              <a:ext uri="{FF2B5EF4-FFF2-40B4-BE49-F238E27FC236}">
                <a16:creationId xmlns:a16="http://schemas.microsoft.com/office/drawing/2014/main" id="{3EFF0BDC-8BE7-0D95-E72E-377B7D8229EF}"/>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31</a:t>
            </a:fld>
            <a:endParaRPr/>
          </a:p>
        </p:txBody>
      </p:sp>
    </p:spTree>
    <p:extLst>
      <p:ext uri="{BB962C8B-B14F-4D97-AF65-F5344CB8AC3E}">
        <p14:creationId xmlns:p14="http://schemas.microsoft.com/office/powerpoint/2010/main" val="29213628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E72C5C45-6048-5F85-FABD-267D521F321D}"/>
            </a:ext>
          </a:extLst>
        </p:cNvPr>
        <p:cNvGrpSpPr/>
        <p:nvPr/>
      </p:nvGrpSpPr>
      <p:grpSpPr>
        <a:xfrm>
          <a:off x="0" y="0"/>
          <a:ext cx="0" cy="0"/>
          <a:chOff x="0" y="0"/>
          <a:chExt cx="0" cy="0"/>
        </a:xfrm>
      </p:grpSpPr>
      <p:sp>
        <p:nvSpPr>
          <p:cNvPr id="117" name="Google Shape;117;p4:notes">
            <a:extLst>
              <a:ext uri="{FF2B5EF4-FFF2-40B4-BE49-F238E27FC236}">
                <a16:creationId xmlns:a16="http://schemas.microsoft.com/office/drawing/2014/main" id="{DE61EDFD-6A13-B9CE-38C1-F1507AB0C1C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4:notes">
            <a:extLst>
              <a:ext uri="{FF2B5EF4-FFF2-40B4-BE49-F238E27FC236}">
                <a16:creationId xmlns:a16="http://schemas.microsoft.com/office/drawing/2014/main" id="{237EC3A0-D0B8-29CD-881F-B36D0655812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indent="0">
              <a:buClr>
                <a:schemeClr val="dk1"/>
              </a:buClr>
              <a:buSzPts val="1200"/>
            </a:pPr>
            <a:r>
              <a:rPr lang="en-US"/>
              <a:t>In het </a:t>
            </a:r>
            <a:r>
              <a:rPr lang="en-US" err="1"/>
              <a:t>kader</a:t>
            </a:r>
            <a:r>
              <a:rPr lang="en-US"/>
              <a:t> van </a:t>
            </a:r>
            <a:r>
              <a:rPr lang="en-US" err="1"/>
              <a:t>vuurwerk-preventie</a:t>
            </a:r>
            <a:r>
              <a:rPr lang="en-US"/>
              <a:t> </a:t>
            </a:r>
            <a:r>
              <a:rPr lang="en-US" err="1"/>
              <a:t>bezoekt</a:t>
            </a:r>
            <a:r>
              <a:rPr lang="en-US"/>
              <a:t> </a:t>
            </a:r>
            <a:r>
              <a:rPr lang="en-US" err="1"/>
              <a:t>Bemiddeling</a:t>
            </a:r>
            <a:r>
              <a:rPr lang="en-US"/>
              <a:t> </a:t>
            </a:r>
            <a:r>
              <a:rPr lang="en-US" err="1"/>
              <a:t>jongeren</a:t>
            </a:r>
            <a:r>
              <a:rPr lang="en-US"/>
              <a:t> </a:t>
            </a:r>
            <a:r>
              <a:rPr lang="en-US" err="1"/>
              <a:t>thuis</a:t>
            </a:r>
            <a:r>
              <a:rPr lang="en-US"/>
              <a:t> die reeds in </a:t>
            </a:r>
            <a:r>
              <a:rPr lang="en-US" err="1"/>
              <a:t>aanraking</a:t>
            </a:r>
            <a:r>
              <a:rPr lang="en-US"/>
              <a:t> </a:t>
            </a:r>
            <a:r>
              <a:rPr lang="en-US" err="1"/>
              <a:t>kwamen</a:t>
            </a:r>
            <a:r>
              <a:rPr lang="en-US"/>
              <a:t> met </a:t>
            </a:r>
            <a:r>
              <a:rPr lang="en-US" err="1"/>
              <a:t>vuurwerk</a:t>
            </a:r>
            <a:r>
              <a:rPr lang="en-US"/>
              <a:t>. </a:t>
            </a:r>
          </a:p>
          <a:p>
            <a:pPr marL="0" indent="0">
              <a:buSzPts val="1200"/>
            </a:pPr>
            <a:r>
              <a:rPr lang="en-US"/>
              <a:t>Bij </a:t>
            </a:r>
            <a:r>
              <a:rPr lang="en-US" err="1"/>
              <a:t>inschatting</a:t>
            </a:r>
            <a:r>
              <a:rPr lang="en-US"/>
              <a:t> van </a:t>
            </a:r>
            <a:r>
              <a:rPr lang="en-US" err="1"/>
              <a:t>groot</a:t>
            </a:r>
            <a:r>
              <a:rPr lang="en-US"/>
              <a:t> </a:t>
            </a:r>
            <a:r>
              <a:rPr lang="en-US" err="1"/>
              <a:t>risico</a:t>
            </a:r>
            <a:r>
              <a:rPr lang="en-US"/>
              <a:t> om </a:t>
            </a:r>
            <a:r>
              <a:rPr lang="en-US" err="1"/>
              <a:t>opnieuw</a:t>
            </a:r>
            <a:r>
              <a:rPr lang="en-US"/>
              <a:t> in </a:t>
            </a:r>
            <a:r>
              <a:rPr lang="en-US" err="1"/>
              <a:t>overtreding</a:t>
            </a:r>
            <a:r>
              <a:rPr lang="en-US"/>
              <a:t> </a:t>
            </a:r>
            <a:r>
              <a:rPr lang="en-US" err="1"/>
              <a:t>te</a:t>
            </a:r>
            <a:r>
              <a:rPr lang="en-US"/>
              <a:t> </a:t>
            </a:r>
            <a:r>
              <a:rPr lang="en-US" err="1"/>
              <a:t>gaan</a:t>
            </a:r>
            <a:r>
              <a:rPr lang="en-US"/>
              <a:t>, </a:t>
            </a:r>
            <a:r>
              <a:rPr lang="en-US" err="1"/>
              <a:t>wordt</a:t>
            </a:r>
            <a:r>
              <a:rPr lang="en-US"/>
              <a:t> </a:t>
            </a:r>
            <a:r>
              <a:rPr lang="en-US" err="1"/>
              <a:t>huisarrest</a:t>
            </a:r>
            <a:r>
              <a:rPr lang="en-US"/>
              <a:t> </a:t>
            </a:r>
            <a:r>
              <a:rPr lang="en-US" err="1"/>
              <a:t>opgelegd</a:t>
            </a:r>
            <a:r>
              <a:rPr lang="en-US"/>
              <a:t> </a:t>
            </a:r>
            <a:r>
              <a:rPr lang="en-US" err="1"/>
              <a:t>tijdens</a:t>
            </a:r>
            <a:r>
              <a:rPr lang="en-US"/>
              <a:t> de </a:t>
            </a:r>
            <a:r>
              <a:rPr lang="en-US" err="1"/>
              <a:t>eindejaarsperiode</a:t>
            </a:r>
          </a:p>
        </p:txBody>
      </p:sp>
      <p:sp>
        <p:nvSpPr>
          <p:cNvPr id="119" name="Google Shape;119;p4:notes">
            <a:extLst>
              <a:ext uri="{FF2B5EF4-FFF2-40B4-BE49-F238E27FC236}">
                <a16:creationId xmlns:a16="http://schemas.microsoft.com/office/drawing/2014/main" id="{CB3343A9-4EAE-2889-8BC1-1F348661ABFF}"/>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32</a:t>
            </a:fld>
            <a:endParaRPr/>
          </a:p>
        </p:txBody>
      </p:sp>
    </p:spTree>
    <p:extLst>
      <p:ext uri="{BB962C8B-B14F-4D97-AF65-F5344CB8AC3E}">
        <p14:creationId xmlns:p14="http://schemas.microsoft.com/office/powerpoint/2010/main" val="20767229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a:extLst>
            <a:ext uri="{FF2B5EF4-FFF2-40B4-BE49-F238E27FC236}">
              <a16:creationId xmlns:a16="http://schemas.microsoft.com/office/drawing/2014/main" id="{C6BBEEC4-F715-A583-F3EB-2D158B0E7D65}"/>
            </a:ext>
          </a:extLst>
        </p:cNvPr>
        <p:cNvGrpSpPr/>
        <p:nvPr/>
      </p:nvGrpSpPr>
      <p:grpSpPr>
        <a:xfrm>
          <a:off x="0" y="0"/>
          <a:ext cx="0" cy="0"/>
          <a:chOff x="0" y="0"/>
          <a:chExt cx="0" cy="0"/>
        </a:xfrm>
      </p:grpSpPr>
      <p:sp>
        <p:nvSpPr>
          <p:cNvPr id="494" name="Google Shape;494;p22:notes">
            <a:extLst>
              <a:ext uri="{FF2B5EF4-FFF2-40B4-BE49-F238E27FC236}">
                <a16:creationId xmlns:a16="http://schemas.microsoft.com/office/drawing/2014/main" id="{D44E0661-FD32-314D-1750-AC82A6BE13F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p22:notes">
            <a:extLst>
              <a:ext uri="{FF2B5EF4-FFF2-40B4-BE49-F238E27FC236}">
                <a16:creationId xmlns:a16="http://schemas.microsoft.com/office/drawing/2014/main" id="{C8B9C285-4D7C-0D0D-9C85-8AAF9569DC6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496" name="Google Shape;496;p22:notes">
            <a:extLst>
              <a:ext uri="{FF2B5EF4-FFF2-40B4-BE49-F238E27FC236}">
                <a16:creationId xmlns:a16="http://schemas.microsoft.com/office/drawing/2014/main" id="{F5ED02C0-F42E-84C7-ADF8-913291722B9B}"/>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33</a:t>
            </a:fld>
            <a:endParaRPr/>
          </a:p>
        </p:txBody>
      </p:sp>
    </p:spTree>
    <p:extLst>
      <p:ext uri="{BB962C8B-B14F-4D97-AF65-F5344CB8AC3E}">
        <p14:creationId xmlns:p14="http://schemas.microsoft.com/office/powerpoint/2010/main" val="36368778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7651CE27-A9E3-8CDF-6539-1FEA6215E6C1}"/>
            </a:ext>
          </a:extLst>
        </p:cNvPr>
        <p:cNvGrpSpPr/>
        <p:nvPr/>
      </p:nvGrpSpPr>
      <p:grpSpPr>
        <a:xfrm>
          <a:off x="0" y="0"/>
          <a:ext cx="0" cy="0"/>
          <a:chOff x="0" y="0"/>
          <a:chExt cx="0" cy="0"/>
        </a:xfrm>
      </p:grpSpPr>
      <p:sp>
        <p:nvSpPr>
          <p:cNvPr id="117" name="Google Shape;117;p4:notes">
            <a:extLst>
              <a:ext uri="{FF2B5EF4-FFF2-40B4-BE49-F238E27FC236}">
                <a16:creationId xmlns:a16="http://schemas.microsoft.com/office/drawing/2014/main" id="{9DDF8CE1-02E4-4BC3-8EBF-908129D64AA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4:notes">
            <a:extLst>
              <a:ext uri="{FF2B5EF4-FFF2-40B4-BE49-F238E27FC236}">
                <a16:creationId xmlns:a16="http://schemas.microsoft.com/office/drawing/2014/main" id="{F4D159FC-A3EE-D107-8954-1A45C114276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119" name="Google Shape;119;p4:notes">
            <a:extLst>
              <a:ext uri="{FF2B5EF4-FFF2-40B4-BE49-F238E27FC236}">
                <a16:creationId xmlns:a16="http://schemas.microsoft.com/office/drawing/2014/main" id="{BE24DA4B-3847-FD6E-F0F1-B8304D8A4CAB}"/>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34</a:t>
            </a:fld>
            <a:endParaRPr/>
          </a:p>
        </p:txBody>
      </p:sp>
    </p:spTree>
    <p:extLst>
      <p:ext uri="{BB962C8B-B14F-4D97-AF65-F5344CB8AC3E}">
        <p14:creationId xmlns:p14="http://schemas.microsoft.com/office/powerpoint/2010/main" val="5496071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a:extLst>
            <a:ext uri="{FF2B5EF4-FFF2-40B4-BE49-F238E27FC236}">
              <a16:creationId xmlns:a16="http://schemas.microsoft.com/office/drawing/2014/main" id="{F5CEBC08-DC41-A709-7156-422492356E25}"/>
            </a:ext>
          </a:extLst>
        </p:cNvPr>
        <p:cNvGrpSpPr/>
        <p:nvPr/>
      </p:nvGrpSpPr>
      <p:grpSpPr>
        <a:xfrm>
          <a:off x="0" y="0"/>
          <a:ext cx="0" cy="0"/>
          <a:chOff x="0" y="0"/>
          <a:chExt cx="0" cy="0"/>
        </a:xfrm>
      </p:grpSpPr>
      <p:sp>
        <p:nvSpPr>
          <p:cNvPr id="494" name="Google Shape;494;p22:notes">
            <a:extLst>
              <a:ext uri="{FF2B5EF4-FFF2-40B4-BE49-F238E27FC236}">
                <a16:creationId xmlns:a16="http://schemas.microsoft.com/office/drawing/2014/main" id="{0C9082CA-E777-9A57-B951-62EEBF38F9A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p22:notes">
            <a:extLst>
              <a:ext uri="{FF2B5EF4-FFF2-40B4-BE49-F238E27FC236}">
                <a16:creationId xmlns:a16="http://schemas.microsoft.com/office/drawing/2014/main" id="{924D99EA-3D33-7E66-0A8E-0205E898CB5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496" name="Google Shape;496;p22:notes">
            <a:extLst>
              <a:ext uri="{FF2B5EF4-FFF2-40B4-BE49-F238E27FC236}">
                <a16:creationId xmlns:a16="http://schemas.microsoft.com/office/drawing/2014/main" id="{2A72AE41-3FB9-593E-0E85-9CB67C86BD41}"/>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35</a:t>
            </a:fld>
            <a:endParaRPr/>
          </a:p>
        </p:txBody>
      </p:sp>
    </p:spTree>
    <p:extLst>
      <p:ext uri="{BB962C8B-B14F-4D97-AF65-F5344CB8AC3E}">
        <p14:creationId xmlns:p14="http://schemas.microsoft.com/office/powerpoint/2010/main" val="35361977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EFB02C8C-1CBD-1F0E-BDE6-0086E411AC88}"/>
            </a:ext>
          </a:extLst>
        </p:cNvPr>
        <p:cNvGrpSpPr/>
        <p:nvPr/>
      </p:nvGrpSpPr>
      <p:grpSpPr>
        <a:xfrm>
          <a:off x="0" y="0"/>
          <a:ext cx="0" cy="0"/>
          <a:chOff x="0" y="0"/>
          <a:chExt cx="0" cy="0"/>
        </a:xfrm>
      </p:grpSpPr>
      <p:sp>
        <p:nvSpPr>
          <p:cNvPr id="117" name="Google Shape;117;p4:notes">
            <a:extLst>
              <a:ext uri="{FF2B5EF4-FFF2-40B4-BE49-F238E27FC236}">
                <a16:creationId xmlns:a16="http://schemas.microsoft.com/office/drawing/2014/main" id="{552E149D-D1EA-4F06-A5B9-D26EE130FAD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4:notes">
            <a:extLst>
              <a:ext uri="{FF2B5EF4-FFF2-40B4-BE49-F238E27FC236}">
                <a16:creationId xmlns:a16="http://schemas.microsoft.com/office/drawing/2014/main" id="{CF4E3B12-3486-567E-7B73-EC2A25322E6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indent="0"/>
            <a:r>
              <a:rPr lang="nl-BE" dirty="0"/>
              <a:t> Artikel Gazet van Antwerpen met Fabio W (4 november 2024)    https://www.gva.be/cnt/dmf20241104_97719606</a:t>
            </a:r>
            <a:endParaRPr lang="en-US" dirty="0"/>
          </a:p>
        </p:txBody>
      </p:sp>
      <p:sp>
        <p:nvSpPr>
          <p:cNvPr id="119" name="Google Shape;119;p4:notes">
            <a:extLst>
              <a:ext uri="{FF2B5EF4-FFF2-40B4-BE49-F238E27FC236}">
                <a16:creationId xmlns:a16="http://schemas.microsoft.com/office/drawing/2014/main" id="{78F46ECA-1F37-1684-0516-C90712ADC385}"/>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8130939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EFB02C8C-1CBD-1F0E-BDE6-0086E411AC88}"/>
            </a:ext>
          </a:extLst>
        </p:cNvPr>
        <p:cNvGrpSpPr/>
        <p:nvPr/>
      </p:nvGrpSpPr>
      <p:grpSpPr>
        <a:xfrm>
          <a:off x="0" y="0"/>
          <a:ext cx="0" cy="0"/>
          <a:chOff x="0" y="0"/>
          <a:chExt cx="0" cy="0"/>
        </a:xfrm>
      </p:grpSpPr>
      <p:sp>
        <p:nvSpPr>
          <p:cNvPr id="117" name="Google Shape;117;p4:notes">
            <a:extLst>
              <a:ext uri="{FF2B5EF4-FFF2-40B4-BE49-F238E27FC236}">
                <a16:creationId xmlns:a16="http://schemas.microsoft.com/office/drawing/2014/main" id="{552E149D-D1EA-4F06-A5B9-D26EE130FAD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4:notes">
            <a:extLst>
              <a:ext uri="{FF2B5EF4-FFF2-40B4-BE49-F238E27FC236}">
                <a16:creationId xmlns:a16="http://schemas.microsoft.com/office/drawing/2014/main" id="{CF4E3B12-3486-567E-7B73-EC2A25322E6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a:lnSpc>
                <a:spcPct val="100000"/>
              </a:lnSpc>
              <a:spcBef>
                <a:spcPts val="0"/>
              </a:spcBef>
              <a:spcAft>
                <a:spcPts val="0"/>
              </a:spcAft>
              <a:buNone/>
            </a:pPr>
            <a:r>
              <a:rPr lang="nl-BE" dirty="0"/>
              <a:t>https://www.brandw8.be/voor-leerkrachten-en-begeleiders/communiceren-over-vuurwerk</a:t>
            </a:r>
            <a:endParaRPr lang="en-US" dirty="0"/>
          </a:p>
        </p:txBody>
      </p:sp>
      <p:sp>
        <p:nvSpPr>
          <p:cNvPr id="119" name="Google Shape;119;p4:notes">
            <a:extLst>
              <a:ext uri="{FF2B5EF4-FFF2-40B4-BE49-F238E27FC236}">
                <a16:creationId xmlns:a16="http://schemas.microsoft.com/office/drawing/2014/main" id="{78F46ECA-1F37-1684-0516-C90712ADC385}"/>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108159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56BAF7EE-87F4-C928-5ED4-92901350E498}"/>
            </a:ext>
          </a:extLst>
        </p:cNvPr>
        <p:cNvGrpSpPr/>
        <p:nvPr/>
      </p:nvGrpSpPr>
      <p:grpSpPr>
        <a:xfrm>
          <a:off x="0" y="0"/>
          <a:ext cx="0" cy="0"/>
          <a:chOff x="0" y="0"/>
          <a:chExt cx="0" cy="0"/>
        </a:xfrm>
      </p:grpSpPr>
      <p:sp>
        <p:nvSpPr>
          <p:cNvPr id="117" name="Google Shape;117;p4:notes">
            <a:extLst>
              <a:ext uri="{FF2B5EF4-FFF2-40B4-BE49-F238E27FC236}">
                <a16:creationId xmlns:a16="http://schemas.microsoft.com/office/drawing/2014/main" id="{9069103A-7D53-724A-5E56-47C1FB3BA50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4:notes">
            <a:extLst>
              <a:ext uri="{FF2B5EF4-FFF2-40B4-BE49-F238E27FC236}">
                <a16:creationId xmlns:a16="http://schemas.microsoft.com/office/drawing/2014/main" id="{AA91A18D-FA9D-21E0-07DA-B29E0AADF55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lang="nl-BE"/>
          </a:p>
        </p:txBody>
      </p:sp>
      <p:sp>
        <p:nvSpPr>
          <p:cNvPr id="119" name="Google Shape;119;p4:notes">
            <a:extLst>
              <a:ext uri="{FF2B5EF4-FFF2-40B4-BE49-F238E27FC236}">
                <a16:creationId xmlns:a16="http://schemas.microsoft.com/office/drawing/2014/main" id="{3BE0FDC5-D1DB-0AC2-A030-4D2F52745D71}"/>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41825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nl-BE"/>
          </a:p>
          <a:p>
            <a:pPr marL="0" indent="0">
              <a:buClr>
                <a:schemeClr val="dk1"/>
              </a:buClr>
              <a:buSzPts val="1200"/>
            </a:pPr>
            <a:r>
              <a:rPr lang="en-US"/>
              <a:t>Bron </a:t>
            </a:r>
            <a:r>
              <a:rPr lang="en-US" err="1"/>
              <a:t>foto</a:t>
            </a:r>
            <a:r>
              <a:rPr lang="en-US"/>
              <a:t> : Canva</a:t>
            </a:r>
            <a:endParaRPr/>
          </a:p>
        </p:txBody>
      </p:sp>
      <p:sp>
        <p:nvSpPr>
          <p:cNvPr id="119" name="Google Shape;119;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191938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56BAF7EE-87F4-C928-5ED4-92901350E498}"/>
            </a:ext>
          </a:extLst>
        </p:cNvPr>
        <p:cNvGrpSpPr/>
        <p:nvPr/>
      </p:nvGrpSpPr>
      <p:grpSpPr>
        <a:xfrm>
          <a:off x="0" y="0"/>
          <a:ext cx="0" cy="0"/>
          <a:chOff x="0" y="0"/>
          <a:chExt cx="0" cy="0"/>
        </a:xfrm>
      </p:grpSpPr>
      <p:sp>
        <p:nvSpPr>
          <p:cNvPr id="117" name="Google Shape;117;p4:notes">
            <a:extLst>
              <a:ext uri="{FF2B5EF4-FFF2-40B4-BE49-F238E27FC236}">
                <a16:creationId xmlns:a16="http://schemas.microsoft.com/office/drawing/2014/main" id="{9069103A-7D53-724A-5E56-47C1FB3BA50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4:notes">
            <a:extLst>
              <a:ext uri="{FF2B5EF4-FFF2-40B4-BE49-F238E27FC236}">
                <a16:creationId xmlns:a16="http://schemas.microsoft.com/office/drawing/2014/main" id="{AA91A18D-FA9D-21E0-07DA-B29E0AADF55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lang="nl-BE"/>
          </a:p>
        </p:txBody>
      </p:sp>
      <p:sp>
        <p:nvSpPr>
          <p:cNvPr id="119" name="Google Shape;119;p4:notes">
            <a:extLst>
              <a:ext uri="{FF2B5EF4-FFF2-40B4-BE49-F238E27FC236}">
                <a16:creationId xmlns:a16="http://schemas.microsoft.com/office/drawing/2014/main" id="{3BE0FDC5-D1DB-0AC2-A030-4D2F52745D71}"/>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5756168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a:extLst>
            <a:ext uri="{FF2B5EF4-FFF2-40B4-BE49-F238E27FC236}">
              <a16:creationId xmlns:a16="http://schemas.microsoft.com/office/drawing/2014/main" id="{D6AA1AEC-B2CD-77CE-A05C-79520D42454E}"/>
            </a:ext>
          </a:extLst>
        </p:cNvPr>
        <p:cNvGrpSpPr/>
        <p:nvPr/>
      </p:nvGrpSpPr>
      <p:grpSpPr>
        <a:xfrm>
          <a:off x="0" y="0"/>
          <a:ext cx="0" cy="0"/>
          <a:chOff x="0" y="0"/>
          <a:chExt cx="0" cy="0"/>
        </a:xfrm>
      </p:grpSpPr>
      <p:sp>
        <p:nvSpPr>
          <p:cNvPr id="244" name="Google Shape;244;p41:notes">
            <a:extLst>
              <a:ext uri="{FF2B5EF4-FFF2-40B4-BE49-F238E27FC236}">
                <a16:creationId xmlns:a16="http://schemas.microsoft.com/office/drawing/2014/main" id="{126F1AFB-3320-97E1-8E30-508301B71B7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41:notes">
            <a:extLst>
              <a:ext uri="{FF2B5EF4-FFF2-40B4-BE49-F238E27FC236}">
                <a16:creationId xmlns:a16="http://schemas.microsoft.com/office/drawing/2014/main" id="{98D539AD-02F2-43B0-E13D-FF4EA33354C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246" name="Google Shape;246;p41:notes">
            <a:extLst>
              <a:ext uri="{FF2B5EF4-FFF2-40B4-BE49-F238E27FC236}">
                <a16:creationId xmlns:a16="http://schemas.microsoft.com/office/drawing/2014/main" id="{5018384C-E3B7-AFAB-F734-B15287AC193C}"/>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40</a:t>
            </a:fld>
            <a:endParaRPr/>
          </a:p>
        </p:txBody>
      </p:sp>
    </p:spTree>
    <p:extLst>
      <p:ext uri="{BB962C8B-B14F-4D97-AF65-F5344CB8AC3E}">
        <p14:creationId xmlns:p14="http://schemas.microsoft.com/office/powerpoint/2010/main" val="19656710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a:extLst>
            <a:ext uri="{FF2B5EF4-FFF2-40B4-BE49-F238E27FC236}">
              <a16:creationId xmlns:a16="http://schemas.microsoft.com/office/drawing/2014/main" id="{AEF144AA-389D-E8EB-D509-62595616F715}"/>
            </a:ext>
          </a:extLst>
        </p:cNvPr>
        <p:cNvGrpSpPr/>
        <p:nvPr/>
      </p:nvGrpSpPr>
      <p:grpSpPr>
        <a:xfrm>
          <a:off x="0" y="0"/>
          <a:ext cx="0" cy="0"/>
          <a:chOff x="0" y="0"/>
          <a:chExt cx="0" cy="0"/>
        </a:xfrm>
      </p:grpSpPr>
      <p:sp>
        <p:nvSpPr>
          <p:cNvPr id="244" name="Google Shape;244;p41:notes">
            <a:extLst>
              <a:ext uri="{FF2B5EF4-FFF2-40B4-BE49-F238E27FC236}">
                <a16:creationId xmlns:a16="http://schemas.microsoft.com/office/drawing/2014/main" id="{20DFD956-B9E2-C798-9E1F-5820F5E22E5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41:notes">
            <a:extLst>
              <a:ext uri="{FF2B5EF4-FFF2-40B4-BE49-F238E27FC236}">
                <a16:creationId xmlns:a16="http://schemas.microsoft.com/office/drawing/2014/main" id="{7D37EBD4-19DD-DE60-6E7C-D064D165161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indent="0">
              <a:buClr>
                <a:schemeClr val="dk1"/>
              </a:buClr>
              <a:buSzPts val="1200"/>
            </a:pPr>
            <a:r>
              <a:rPr lang="en-US" dirty="0"/>
              <a:t>Link </a:t>
            </a:r>
            <a:r>
              <a:rPr lang="en-US" dirty="0" err="1"/>
              <a:t>naar</a:t>
            </a:r>
            <a:r>
              <a:rPr lang="en-US" dirty="0"/>
              <a:t> </a:t>
            </a:r>
            <a:r>
              <a:rPr lang="en-US" dirty="0" err="1"/>
              <a:t>filmpje</a:t>
            </a:r>
            <a:r>
              <a:rPr lang="en-US" dirty="0"/>
              <a:t>: https://www.youtube.com/watch?v=micSsZUm7-U</a:t>
            </a:r>
            <a:endParaRPr/>
          </a:p>
        </p:txBody>
      </p:sp>
      <p:sp>
        <p:nvSpPr>
          <p:cNvPr id="246" name="Google Shape;246;p41:notes">
            <a:extLst>
              <a:ext uri="{FF2B5EF4-FFF2-40B4-BE49-F238E27FC236}">
                <a16:creationId xmlns:a16="http://schemas.microsoft.com/office/drawing/2014/main" id="{305D82E4-578D-E7A1-4FA9-30BF338A3BD6}"/>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41</a:t>
            </a:fld>
            <a:endParaRPr/>
          </a:p>
        </p:txBody>
      </p:sp>
    </p:spTree>
    <p:extLst>
      <p:ext uri="{BB962C8B-B14F-4D97-AF65-F5344CB8AC3E}">
        <p14:creationId xmlns:p14="http://schemas.microsoft.com/office/powerpoint/2010/main" val="13542245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a:extLst>
            <a:ext uri="{FF2B5EF4-FFF2-40B4-BE49-F238E27FC236}">
              <a16:creationId xmlns:a16="http://schemas.microsoft.com/office/drawing/2014/main" id="{8690604E-7FDC-BF02-7120-BD138EA752D4}"/>
            </a:ext>
          </a:extLst>
        </p:cNvPr>
        <p:cNvGrpSpPr/>
        <p:nvPr/>
      </p:nvGrpSpPr>
      <p:grpSpPr>
        <a:xfrm>
          <a:off x="0" y="0"/>
          <a:ext cx="0" cy="0"/>
          <a:chOff x="0" y="0"/>
          <a:chExt cx="0" cy="0"/>
        </a:xfrm>
      </p:grpSpPr>
      <p:sp>
        <p:nvSpPr>
          <p:cNvPr id="244" name="Google Shape;244;p41:notes">
            <a:extLst>
              <a:ext uri="{FF2B5EF4-FFF2-40B4-BE49-F238E27FC236}">
                <a16:creationId xmlns:a16="http://schemas.microsoft.com/office/drawing/2014/main" id="{2E4C2A61-17F8-7C7C-78A1-C8707DCA88E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41:notes">
            <a:extLst>
              <a:ext uri="{FF2B5EF4-FFF2-40B4-BE49-F238E27FC236}">
                <a16:creationId xmlns:a16="http://schemas.microsoft.com/office/drawing/2014/main" id="{C2FF37A1-CC96-178A-6277-54B7BD5B2EC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246" name="Google Shape;246;p41:notes">
            <a:extLst>
              <a:ext uri="{FF2B5EF4-FFF2-40B4-BE49-F238E27FC236}">
                <a16:creationId xmlns:a16="http://schemas.microsoft.com/office/drawing/2014/main" id="{3EE3C5B0-4800-9FF6-D919-35414D951CF0}"/>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42</a:t>
            </a:fld>
            <a:endParaRPr/>
          </a:p>
        </p:txBody>
      </p:sp>
    </p:spTree>
    <p:extLst>
      <p:ext uri="{BB962C8B-B14F-4D97-AF65-F5344CB8AC3E}">
        <p14:creationId xmlns:p14="http://schemas.microsoft.com/office/powerpoint/2010/main" val="2668535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nl-BE"/>
          </a:p>
          <a:p>
            <a:pPr marL="0" indent="0">
              <a:buClr>
                <a:schemeClr val="dk1"/>
              </a:buClr>
              <a:buSzPts val="1200"/>
            </a:pPr>
            <a:r>
              <a:rPr lang="en-US"/>
              <a:t>Bron </a:t>
            </a:r>
            <a:r>
              <a:rPr lang="en-US" err="1"/>
              <a:t>foto</a:t>
            </a:r>
            <a:r>
              <a:rPr lang="en-US"/>
              <a:t>: Waldemar - </a:t>
            </a:r>
            <a:r>
              <a:rPr lang="en-US" err="1"/>
              <a:t>Unsplash</a:t>
            </a:r>
            <a:endParaRPr err="1"/>
          </a:p>
        </p:txBody>
      </p:sp>
      <p:sp>
        <p:nvSpPr>
          <p:cNvPr id="119" name="Google Shape;119;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19193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nl-BE"/>
          </a:p>
          <a:p>
            <a:pPr marL="0" lvl="0" indent="0" algn="l" rtl="0">
              <a:lnSpc>
                <a:spcPct val="100000"/>
              </a:lnSpc>
              <a:spcBef>
                <a:spcPts val="0"/>
              </a:spcBef>
              <a:spcAft>
                <a:spcPts val="0"/>
              </a:spcAft>
              <a:buClr>
                <a:schemeClr val="dk1"/>
              </a:buClr>
              <a:buSzPts val="1200"/>
              <a:buFont typeface="Arial"/>
              <a:buNone/>
            </a:pPr>
            <a:endParaRPr/>
          </a:p>
        </p:txBody>
      </p:sp>
      <p:sp>
        <p:nvSpPr>
          <p:cNvPr id="119" name="Google Shape;119;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783543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nl-BE"/>
          </a:p>
          <a:p>
            <a:pPr marL="0" lvl="0" indent="0" algn="l" rtl="0">
              <a:lnSpc>
                <a:spcPct val="100000"/>
              </a:lnSpc>
              <a:spcBef>
                <a:spcPts val="0"/>
              </a:spcBef>
              <a:spcAft>
                <a:spcPts val="0"/>
              </a:spcAft>
              <a:buClr>
                <a:schemeClr val="dk1"/>
              </a:buClr>
              <a:buSzPts val="1200"/>
              <a:buFont typeface="Arial"/>
              <a:buNone/>
            </a:pPr>
            <a:endParaRPr/>
          </a:p>
        </p:txBody>
      </p:sp>
      <p:sp>
        <p:nvSpPr>
          <p:cNvPr id="119" name="Google Shape;119;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217251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nl-BE"/>
          </a:p>
          <a:p>
            <a:pPr marL="0" lvl="0" indent="0" algn="l" rtl="0">
              <a:lnSpc>
                <a:spcPct val="100000"/>
              </a:lnSpc>
              <a:spcBef>
                <a:spcPts val="0"/>
              </a:spcBef>
              <a:spcAft>
                <a:spcPts val="0"/>
              </a:spcAft>
              <a:buClr>
                <a:schemeClr val="dk1"/>
              </a:buClr>
              <a:buSzPts val="1200"/>
              <a:buFont typeface="Arial"/>
              <a:buNone/>
            </a:pPr>
            <a:endParaRPr/>
          </a:p>
        </p:txBody>
      </p:sp>
      <p:sp>
        <p:nvSpPr>
          <p:cNvPr id="119" name="Google Shape;119;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373963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29A184AB-F800-3132-DCAE-2CBB5CFB5EF4}"/>
            </a:ext>
          </a:extLst>
        </p:cNvPr>
        <p:cNvGrpSpPr/>
        <p:nvPr/>
      </p:nvGrpSpPr>
      <p:grpSpPr>
        <a:xfrm>
          <a:off x="0" y="0"/>
          <a:ext cx="0" cy="0"/>
          <a:chOff x="0" y="0"/>
          <a:chExt cx="0" cy="0"/>
        </a:xfrm>
      </p:grpSpPr>
      <p:sp>
        <p:nvSpPr>
          <p:cNvPr id="117" name="Google Shape;117;p4:notes">
            <a:extLst>
              <a:ext uri="{FF2B5EF4-FFF2-40B4-BE49-F238E27FC236}">
                <a16:creationId xmlns:a16="http://schemas.microsoft.com/office/drawing/2014/main" id="{8E8EC960-58B7-51A0-86E7-1CA264BCCB9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4:notes">
            <a:extLst>
              <a:ext uri="{FF2B5EF4-FFF2-40B4-BE49-F238E27FC236}">
                <a16:creationId xmlns:a16="http://schemas.microsoft.com/office/drawing/2014/main" id="{5B05ACE4-3A79-2242-6834-2C3E806D7F8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nl-BE"/>
          </a:p>
          <a:p>
            <a:pPr marL="0" indent="0">
              <a:buClr>
                <a:schemeClr val="dk1"/>
              </a:buClr>
              <a:buSzPts val="1200"/>
            </a:pPr>
            <a:r>
              <a:rPr lang="en-US" err="1"/>
              <a:t>Krantenartikel</a:t>
            </a:r>
            <a:r>
              <a:rPr lang="en-US"/>
              <a:t> : </a:t>
            </a:r>
            <a:r>
              <a:rPr lang="en-US" err="1"/>
              <a:t>Voetballer</a:t>
            </a:r>
            <a:r>
              <a:rPr lang="en-US"/>
              <a:t> </a:t>
            </a:r>
            <a:r>
              <a:rPr lang="en-US" err="1"/>
              <a:t>verliest</a:t>
            </a:r>
            <a:r>
              <a:rPr lang="en-US"/>
              <a:t> </a:t>
            </a:r>
            <a:r>
              <a:rPr lang="en-US" err="1"/>
              <a:t>vingers</a:t>
            </a:r>
            <a:r>
              <a:rPr lang="en-US"/>
              <a:t> door </a:t>
            </a:r>
            <a:r>
              <a:rPr lang="en-US" err="1"/>
              <a:t>illegaal</a:t>
            </a:r>
            <a:r>
              <a:rPr lang="en-US"/>
              <a:t> ‘Cobra 6’-vuurwerk: “We </a:t>
            </a:r>
            <a:r>
              <a:rPr lang="en-US" err="1"/>
              <a:t>zien</a:t>
            </a:r>
            <a:r>
              <a:rPr lang="en-US"/>
              <a:t> het </a:t>
            </a:r>
            <a:r>
              <a:rPr lang="en-US" err="1"/>
              <a:t>aantal</a:t>
            </a:r>
            <a:r>
              <a:rPr lang="en-US"/>
              <a:t> </a:t>
            </a:r>
            <a:r>
              <a:rPr lang="en-US" err="1"/>
              <a:t>slachtoffers</a:t>
            </a:r>
            <a:r>
              <a:rPr lang="en-US"/>
              <a:t> </a:t>
            </a:r>
            <a:r>
              <a:rPr lang="en-US" err="1"/>
              <a:t>jaar</a:t>
            </a:r>
            <a:r>
              <a:rPr lang="en-US"/>
              <a:t> </a:t>
            </a:r>
            <a:r>
              <a:rPr lang="en-US" err="1"/>
              <a:t>na</a:t>
            </a:r>
            <a:r>
              <a:rPr lang="en-US"/>
              <a:t> </a:t>
            </a:r>
            <a:r>
              <a:rPr lang="en-US" err="1"/>
              <a:t>jaar</a:t>
            </a:r>
            <a:r>
              <a:rPr lang="en-US"/>
              <a:t> </a:t>
            </a:r>
            <a:r>
              <a:rPr lang="en-US" err="1"/>
              <a:t>stijgen</a:t>
            </a:r>
            <a:r>
              <a:rPr lang="en-US"/>
              <a:t>”</a:t>
            </a:r>
          </a:p>
          <a:p>
            <a:pPr marL="0" indent="0"/>
            <a:r>
              <a:rPr lang="en-US"/>
              <a:t>https://www.nieuwsblad.be/cnt/dmf20241021_93503843</a:t>
            </a:r>
          </a:p>
        </p:txBody>
      </p:sp>
      <p:sp>
        <p:nvSpPr>
          <p:cNvPr id="119" name="Google Shape;119;p4:notes">
            <a:extLst>
              <a:ext uri="{FF2B5EF4-FFF2-40B4-BE49-F238E27FC236}">
                <a16:creationId xmlns:a16="http://schemas.microsoft.com/office/drawing/2014/main" id="{3B68306C-ECD0-427A-8A15-F2F456481C1F}"/>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20134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dia" type="title">
  <p:cSld name="TITLE">
    <p:spTree>
      <p:nvGrpSpPr>
        <p:cNvPr id="1" name="Shape 15"/>
        <p:cNvGrpSpPr/>
        <p:nvPr/>
      </p:nvGrpSpPr>
      <p:grpSpPr>
        <a:xfrm>
          <a:off x="0" y="0"/>
          <a:ext cx="0" cy="0"/>
          <a:chOff x="0" y="0"/>
          <a:chExt cx="0" cy="0"/>
        </a:xfrm>
      </p:grpSpPr>
      <p:sp>
        <p:nvSpPr>
          <p:cNvPr id="16" name="Google Shape;16;p46"/>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46"/>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480"/>
              </a:spcBef>
              <a:spcAft>
                <a:spcPts val="0"/>
              </a:spcAft>
              <a:buClr>
                <a:srgbClr val="888888"/>
              </a:buClr>
              <a:buSzPts val="3200"/>
              <a:buNone/>
              <a:defRPr>
                <a:solidFill>
                  <a:srgbClr val="888888"/>
                </a:solidFill>
              </a:defRPr>
            </a:lvl1pPr>
            <a:lvl2pPr lvl="1" algn="ctr">
              <a:lnSpc>
                <a:spcPct val="100000"/>
              </a:lnSpc>
              <a:spcBef>
                <a:spcPts val="420"/>
              </a:spcBef>
              <a:spcAft>
                <a:spcPts val="0"/>
              </a:spcAft>
              <a:buClr>
                <a:srgbClr val="888888"/>
              </a:buClr>
              <a:buSzPts val="2800"/>
              <a:buNone/>
              <a:defRPr>
                <a:solidFill>
                  <a:srgbClr val="888888"/>
                </a:solidFill>
              </a:defRPr>
            </a:lvl2pPr>
            <a:lvl3pPr lvl="2" algn="ctr">
              <a:lnSpc>
                <a:spcPct val="100000"/>
              </a:lnSpc>
              <a:spcBef>
                <a:spcPts val="360"/>
              </a:spcBef>
              <a:spcAft>
                <a:spcPts val="0"/>
              </a:spcAft>
              <a:buClr>
                <a:srgbClr val="888888"/>
              </a:buClr>
              <a:buSzPts val="2400"/>
              <a:buNone/>
              <a:defRPr>
                <a:solidFill>
                  <a:srgbClr val="888888"/>
                </a:solidFill>
              </a:defRPr>
            </a:lvl3pPr>
            <a:lvl4pPr lvl="3" algn="ctr">
              <a:lnSpc>
                <a:spcPct val="100000"/>
              </a:lnSpc>
              <a:spcBef>
                <a:spcPts val="300"/>
              </a:spcBef>
              <a:spcAft>
                <a:spcPts val="0"/>
              </a:spcAft>
              <a:buClr>
                <a:srgbClr val="888888"/>
              </a:buClr>
              <a:buSzPts val="2000"/>
              <a:buNone/>
              <a:defRPr>
                <a:solidFill>
                  <a:srgbClr val="888888"/>
                </a:solidFill>
              </a:defRPr>
            </a:lvl4pPr>
            <a:lvl5pPr lvl="4" algn="ctr">
              <a:lnSpc>
                <a:spcPct val="100000"/>
              </a:lnSpc>
              <a:spcBef>
                <a:spcPts val="300"/>
              </a:spcBef>
              <a:spcAft>
                <a:spcPts val="0"/>
              </a:spcAft>
              <a:buClr>
                <a:srgbClr val="888888"/>
              </a:buClr>
              <a:buSzPts val="2000"/>
              <a:buNone/>
              <a:defRPr>
                <a:solidFill>
                  <a:srgbClr val="888888"/>
                </a:solidFill>
              </a:defRPr>
            </a:lvl5pPr>
            <a:lvl6pPr lvl="5" algn="ctr">
              <a:lnSpc>
                <a:spcPct val="100000"/>
              </a:lnSpc>
              <a:spcBef>
                <a:spcPts val="300"/>
              </a:spcBef>
              <a:spcAft>
                <a:spcPts val="0"/>
              </a:spcAft>
              <a:buClr>
                <a:srgbClr val="888888"/>
              </a:buClr>
              <a:buSzPts val="2000"/>
              <a:buNone/>
              <a:defRPr>
                <a:solidFill>
                  <a:srgbClr val="888888"/>
                </a:solidFill>
              </a:defRPr>
            </a:lvl6pPr>
            <a:lvl7pPr lvl="6" algn="ctr">
              <a:lnSpc>
                <a:spcPct val="100000"/>
              </a:lnSpc>
              <a:spcBef>
                <a:spcPts val="300"/>
              </a:spcBef>
              <a:spcAft>
                <a:spcPts val="0"/>
              </a:spcAft>
              <a:buClr>
                <a:srgbClr val="888888"/>
              </a:buClr>
              <a:buSzPts val="2000"/>
              <a:buNone/>
              <a:defRPr>
                <a:solidFill>
                  <a:srgbClr val="888888"/>
                </a:solidFill>
              </a:defRPr>
            </a:lvl7pPr>
            <a:lvl8pPr lvl="7" algn="ctr">
              <a:lnSpc>
                <a:spcPct val="100000"/>
              </a:lnSpc>
              <a:spcBef>
                <a:spcPts val="300"/>
              </a:spcBef>
              <a:spcAft>
                <a:spcPts val="0"/>
              </a:spcAft>
              <a:buClr>
                <a:srgbClr val="888888"/>
              </a:buClr>
              <a:buSzPts val="2000"/>
              <a:buNone/>
              <a:defRPr>
                <a:solidFill>
                  <a:srgbClr val="888888"/>
                </a:solidFill>
              </a:defRPr>
            </a:lvl8pPr>
            <a:lvl9pPr lvl="8" algn="ctr">
              <a:lnSpc>
                <a:spcPct val="100000"/>
              </a:lnSpc>
              <a:spcBef>
                <a:spcPts val="300"/>
              </a:spcBef>
              <a:spcAft>
                <a:spcPts val="0"/>
              </a:spcAft>
              <a:buClr>
                <a:srgbClr val="888888"/>
              </a:buClr>
              <a:buSzPts val="2000"/>
              <a:buNone/>
              <a:defRPr>
                <a:solidFill>
                  <a:srgbClr val="888888"/>
                </a:solidFill>
              </a:defRPr>
            </a:lvl9pPr>
          </a:lstStyle>
          <a:p>
            <a:endParaRPr/>
          </a:p>
        </p:txBody>
      </p:sp>
      <p:sp>
        <p:nvSpPr>
          <p:cNvPr id="18" name="Google Shape;18;p4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4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e titel en tekst" type="vertTitleAndTx">
  <p:cSld name="VERTICAL_TITLE_AND_VERTICAL_TEXT">
    <p:spTree>
      <p:nvGrpSpPr>
        <p:cNvPr id="1" name="Shape 74"/>
        <p:cNvGrpSpPr/>
        <p:nvPr/>
      </p:nvGrpSpPr>
      <p:grpSpPr>
        <a:xfrm>
          <a:off x="0" y="0"/>
          <a:ext cx="0" cy="0"/>
          <a:chOff x="0" y="0"/>
          <a:chExt cx="0" cy="0"/>
        </a:xfrm>
      </p:grpSpPr>
      <p:sp>
        <p:nvSpPr>
          <p:cNvPr id="75" name="Google Shape;75;p40"/>
          <p:cNvSpPr txBox="1">
            <a:spLocks noGrp="1"/>
          </p:cNvSpPr>
          <p:nvPr>
            <p:ph type="title"/>
          </p:nvPr>
        </p:nvSpPr>
        <p:spPr>
          <a:xfrm rot="5400000">
            <a:off x="5463778" y="1371600"/>
            <a:ext cx="4388644"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0"/>
          <p:cNvSpPr txBox="1">
            <a:spLocks noGrp="1"/>
          </p:cNvSpPr>
          <p:nvPr>
            <p:ph type="body" idx="1"/>
          </p:nvPr>
        </p:nvSpPr>
        <p:spPr>
          <a:xfrm rot="5400000">
            <a:off x="1272779" y="-609599"/>
            <a:ext cx="4388644"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270"/>
              </a:spcBef>
              <a:spcAft>
                <a:spcPts val="0"/>
              </a:spcAft>
              <a:buClr>
                <a:schemeClr val="dk1"/>
              </a:buClr>
              <a:buSzPts val="1800"/>
              <a:buChar char="•"/>
              <a:defRPr/>
            </a:lvl1pPr>
            <a:lvl2pPr marL="914400" lvl="1" indent="-342900" algn="l">
              <a:lnSpc>
                <a:spcPct val="100000"/>
              </a:lnSpc>
              <a:spcBef>
                <a:spcPts val="270"/>
              </a:spcBef>
              <a:spcAft>
                <a:spcPts val="0"/>
              </a:spcAft>
              <a:buClr>
                <a:schemeClr val="dk1"/>
              </a:buClr>
              <a:buSzPts val="1800"/>
              <a:buChar char="–"/>
              <a:defRPr/>
            </a:lvl2pPr>
            <a:lvl3pPr marL="1371600" lvl="2" indent="-342900" algn="l">
              <a:lnSpc>
                <a:spcPct val="100000"/>
              </a:lnSpc>
              <a:spcBef>
                <a:spcPts val="270"/>
              </a:spcBef>
              <a:spcAft>
                <a:spcPts val="0"/>
              </a:spcAft>
              <a:buClr>
                <a:schemeClr val="dk1"/>
              </a:buClr>
              <a:buSzPts val="1800"/>
              <a:buChar char="•"/>
              <a:defRPr/>
            </a:lvl3pPr>
            <a:lvl4pPr marL="1828800" lvl="3" indent="-342900" algn="l">
              <a:lnSpc>
                <a:spcPct val="100000"/>
              </a:lnSpc>
              <a:spcBef>
                <a:spcPts val="270"/>
              </a:spcBef>
              <a:spcAft>
                <a:spcPts val="0"/>
              </a:spcAft>
              <a:buClr>
                <a:schemeClr val="dk1"/>
              </a:buClr>
              <a:buSzPts val="1800"/>
              <a:buChar char="–"/>
              <a:defRPr/>
            </a:lvl4pPr>
            <a:lvl5pPr marL="2286000" lvl="4" indent="-342900" algn="l">
              <a:lnSpc>
                <a:spcPct val="100000"/>
              </a:lnSpc>
              <a:spcBef>
                <a:spcPts val="270"/>
              </a:spcBef>
              <a:spcAft>
                <a:spcPts val="0"/>
              </a:spcAft>
              <a:buClr>
                <a:schemeClr val="dk1"/>
              </a:buClr>
              <a:buSzPts val="1800"/>
              <a:buChar char="»"/>
              <a:defRPr/>
            </a:lvl5pPr>
            <a:lvl6pPr marL="2743200" lvl="5" indent="-342900" algn="l">
              <a:lnSpc>
                <a:spcPct val="100000"/>
              </a:lnSpc>
              <a:spcBef>
                <a:spcPts val="270"/>
              </a:spcBef>
              <a:spcAft>
                <a:spcPts val="0"/>
              </a:spcAft>
              <a:buClr>
                <a:schemeClr val="dk1"/>
              </a:buClr>
              <a:buSzPts val="1800"/>
              <a:buChar char="•"/>
              <a:defRPr/>
            </a:lvl6pPr>
            <a:lvl7pPr marL="3200400" lvl="6" indent="-342900" algn="l">
              <a:lnSpc>
                <a:spcPct val="100000"/>
              </a:lnSpc>
              <a:spcBef>
                <a:spcPts val="270"/>
              </a:spcBef>
              <a:spcAft>
                <a:spcPts val="0"/>
              </a:spcAft>
              <a:buClr>
                <a:schemeClr val="dk1"/>
              </a:buClr>
              <a:buSzPts val="1800"/>
              <a:buChar char="•"/>
              <a:defRPr/>
            </a:lvl7pPr>
            <a:lvl8pPr marL="3657600" lvl="7" indent="-342900" algn="l">
              <a:lnSpc>
                <a:spcPct val="100000"/>
              </a:lnSpc>
              <a:spcBef>
                <a:spcPts val="270"/>
              </a:spcBef>
              <a:spcAft>
                <a:spcPts val="0"/>
              </a:spcAft>
              <a:buClr>
                <a:schemeClr val="dk1"/>
              </a:buClr>
              <a:buSzPts val="1800"/>
              <a:buChar char="•"/>
              <a:defRPr/>
            </a:lvl8pPr>
            <a:lvl9pPr marL="4114800" lvl="8" indent="-342900" algn="l">
              <a:lnSpc>
                <a:spcPct val="100000"/>
              </a:lnSpc>
              <a:spcBef>
                <a:spcPts val="270"/>
              </a:spcBef>
              <a:spcAft>
                <a:spcPts val="0"/>
              </a:spcAft>
              <a:buClr>
                <a:schemeClr val="dk1"/>
              </a:buClr>
              <a:buSzPts val="1800"/>
              <a:buChar char="•"/>
              <a:defRPr/>
            </a:lvl9pPr>
          </a:lstStyle>
          <a:p>
            <a:endParaRPr/>
          </a:p>
        </p:txBody>
      </p:sp>
      <p:sp>
        <p:nvSpPr>
          <p:cNvPr id="77" name="Google Shape;77;p4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0"/>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4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eldia" type="title">
  <p:cSld name="Titeldia">
    <p:spTree>
      <p:nvGrpSpPr>
        <p:cNvPr id="1" name="Shape 15"/>
        <p:cNvGrpSpPr/>
        <p:nvPr/>
      </p:nvGrpSpPr>
      <p:grpSpPr>
        <a:xfrm>
          <a:off x="0" y="0"/>
          <a:ext cx="0" cy="0"/>
          <a:chOff x="0" y="0"/>
          <a:chExt cx="0" cy="0"/>
        </a:xfrm>
      </p:grpSpPr>
      <p:sp>
        <p:nvSpPr>
          <p:cNvPr id="16" name="Google Shape;16;p46"/>
          <p:cNvSpPr txBox="1">
            <a:spLocks noGrp="1"/>
          </p:cNvSpPr>
          <p:nvPr>
            <p:ph type="ctrTitle"/>
          </p:nvPr>
        </p:nvSpPr>
        <p:spPr>
          <a:xfrm>
            <a:off x="685800" y="1597820"/>
            <a:ext cx="7772400" cy="1102519"/>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46"/>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480"/>
              </a:spcBef>
              <a:spcAft>
                <a:spcPts val="0"/>
              </a:spcAft>
              <a:buClr>
                <a:srgbClr val="888888"/>
              </a:buClr>
              <a:buSzPts val="3200"/>
              <a:buNone/>
              <a:defRPr>
                <a:solidFill>
                  <a:srgbClr val="888888"/>
                </a:solidFill>
              </a:defRPr>
            </a:lvl1pPr>
            <a:lvl2pPr lvl="1" algn="ctr">
              <a:lnSpc>
                <a:spcPct val="100000"/>
              </a:lnSpc>
              <a:spcBef>
                <a:spcPts val="420"/>
              </a:spcBef>
              <a:spcAft>
                <a:spcPts val="0"/>
              </a:spcAft>
              <a:buClr>
                <a:srgbClr val="888888"/>
              </a:buClr>
              <a:buSzPts val="2800"/>
              <a:buNone/>
              <a:defRPr>
                <a:solidFill>
                  <a:srgbClr val="888888"/>
                </a:solidFill>
              </a:defRPr>
            </a:lvl2pPr>
            <a:lvl3pPr lvl="2" algn="ctr">
              <a:lnSpc>
                <a:spcPct val="100000"/>
              </a:lnSpc>
              <a:spcBef>
                <a:spcPts val="360"/>
              </a:spcBef>
              <a:spcAft>
                <a:spcPts val="0"/>
              </a:spcAft>
              <a:buClr>
                <a:srgbClr val="888888"/>
              </a:buClr>
              <a:buSzPts val="2400"/>
              <a:buNone/>
              <a:defRPr>
                <a:solidFill>
                  <a:srgbClr val="888888"/>
                </a:solidFill>
              </a:defRPr>
            </a:lvl3pPr>
            <a:lvl4pPr lvl="3" algn="ctr">
              <a:lnSpc>
                <a:spcPct val="100000"/>
              </a:lnSpc>
              <a:spcBef>
                <a:spcPts val="300"/>
              </a:spcBef>
              <a:spcAft>
                <a:spcPts val="0"/>
              </a:spcAft>
              <a:buClr>
                <a:srgbClr val="888888"/>
              </a:buClr>
              <a:buSzPts val="2000"/>
              <a:buNone/>
              <a:defRPr>
                <a:solidFill>
                  <a:srgbClr val="888888"/>
                </a:solidFill>
              </a:defRPr>
            </a:lvl4pPr>
            <a:lvl5pPr lvl="4" algn="ctr">
              <a:lnSpc>
                <a:spcPct val="100000"/>
              </a:lnSpc>
              <a:spcBef>
                <a:spcPts val="300"/>
              </a:spcBef>
              <a:spcAft>
                <a:spcPts val="0"/>
              </a:spcAft>
              <a:buClr>
                <a:srgbClr val="888888"/>
              </a:buClr>
              <a:buSzPts val="2000"/>
              <a:buNone/>
              <a:defRPr>
                <a:solidFill>
                  <a:srgbClr val="888888"/>
                </a:solidFill>
              </a:defRPr>
            </a:lvl5pPr>
            <a:lvl6pPr lvl="5" algn="ctr">
              <a:lnSpc>
                <a:spcPct val="100000"/>
              </a:lnSpc>
              <a:spcBef>
                <a:spcPts val="300"/>
              </a:spcBef>
              <a:spcAft>
                <a:spcPts val="0"/>
              </a:spcAft>
              <a:buClr>
                <a:srgbClr val="888888"/>
              </a:buClr>
              <a:buSzPts val="2000"/>
              <a:buNone/>
              <a:defRPr>
                <a:solidFill>
                  <a:srgbClr val="888888"/>
                </a:solidFill>
              </a:defRPr>
            </a:lvl6pPr>
            <a:lvl7pPr lvl="6" algn="ctr">
              <a:lnSpc>
                <a:spcPct val="100000"/>
              </a:lnSpc>
              <a:spcBef>
                <a:spcPts val="300"/>
              </a:spcBef>
              <a:spcAft>
                <a:spcPts val="0"/>
              </a:spcAft>
              <a:buClr>
                <a:srgbClr val="888888"/>
              </a:buClr>
              <a:buSzPts val="2000"/>
              <a:buNone/>
              <a:defRPr>
                <a:solidFill>
                  <a:srgbClr val="888888"/>
                </a:solidFill>
              </a:defRPr>
            </a:lvl7pPr>
            <a:lvl8pPr lvl="7" algn="ctr">
              <a:lnSpc>
                <a:spcPct val="100000"/>
              </a:lnSpc>
              <a:spcBef>
                <a:spcPts val="300"/>
              </a:spcBef>
              <a:spcAft>
                <a:spcPts val="0"/>
              </a:spcAft>
              <a:buClr>
                <a:srgbClr val="888888"/>
              </a:buClr>
              <a:buSzPts val="2000"/>
              <a:buNone/>
              <a:defRPr>
                <a:solidFill>
                  <a:srgbClr val="888888"/>
                </a:solidFill>
              </a:defRPr>
            </a:lvl8pPr>
            <a:lvl9pPr lvl="8" algn="ctr">
              <a:lnSpc>
                <a:spcPct val="100000"/>
              </a:lnSpc>
              <a:spcBef>
                <a:spcPts val="300"/>
              </a:spcBef>
              <a:spcAft>
                <a:spcPts val="0"/>
              </a:spcAft>
              <a:buClr>
                <a:srgbClr val="888888"/>
              </a:buClr>
              <a:buSzPts val="2000"/>
              <a:buNone/>
              <a:defRPr>
                <a:solidFill>
                  <a:srgbClr val="888888"/>
                </a:solidFill>
              </a:defRPr>
            </a:lvl9pPr>
          </a:lstStyle>
          <a:p>
            <a:endParaRPr/>
          </a:p>
        </p:txBody>
      </p:sp>
      <p:sp>
        <p:nvSpPr>
          <p:cNvPr id="18" name="Google Shape;18;p46"/>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6"/>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46"/>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98738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el en object" type="obj">
  <p:cSld name="Titel en object">
    <p:spTree>
      <p:nvGrpSpPr>
        <p:cNvPr id="1" name="Shape 21"/>
        <p:cNvGrpSpPr/>
        <p:nvPr/>
      </p:nvGrpSpPr>
      <p:grpSpPr>
        <a:xfrm>
          <a:off x="0" y="0"/>
          <a:ext cx="0" cy="0"/>
          <a:chOff x="0" y="0"/>
          <a:chExt cx="0" cy="0"/>
        </a:xfrm>
      </p:grpSpPr>
      <p:sp>
        <p:nvSpPr>
          <p:cNvPr id="22" name="Google Shape;22;p3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1"/>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189" lvl="0" indent="-342892" algn="l">
              <a:lnSpc>
                <a:spcPct val="100000"/>
              </a:lnSpc>
              <a:spcBef>
                <a:spcPts val="270"/>
              </a:spcBef>
              <a:spcAft>
                <a:spcPts val="0"/>
              </a:spcAft>
              <a:buClr>
                <a:schemeClr val="dk1"/>
              </a:buClr>
              <a:buSzPts val="1800"/>
              <a:buChar char="•"/>
              <a:defRPr/>
            </a:lvl1pPr>
            <a:lvl2pPr marL="914378" lvl="1" indent="-342892" algn="l">
              <a:lnSpc>
                <a:spcPct val="100000"/>
              </a:lnSpc>
              <a:spcBef>
                <a:spcPts val="270"/>
              </a:spcBef>
              <a:spcAft>
                <a:spcPts val="0"/>
              </a:spcAft>
              <a:buClr>
                <a:schemeClr val="dk1"/>
              </a:buClr>
              <a:buSzPts val="1800"/>
              <a:buChar char="–"/>
              <a:defRPr/>
            </a:lvl2pPr>
            <a:lvl3pPr marL="1371566" lvl="2" indent="-342892" algn="l">
              <a:lnSpc>
                <a:spcPct val="100000"/>
              </a:lnSpc>
              <a:spcBef>
                <a:spcPts val="270"/>
              </a:spcBef>
              <a:spcAft>
                <a:spcPts val="0"/>
              </a:spcAft>
              <a:buClr>
                <a:schemeClr val="dk1"/>
              </a:buClr>
              <a:buSzPts val="1800"/>
              <a:buChar char="•"/>
              <a:defRPr/>
            </a:lvl3pPr>
            <a:lvl4pPr marL="1828754" lvl="3" indent="-342892" algn="l">
              <a:lnSpc>
                <a:spcPct val="100000"/>
              </a:lnSpc>
              <a:spcBef>
                <a:spcPts val="270"/>
              </a:spcBef>
              <a:spcAft>
                <a:spcPts val="0"/>
              </a:spcAft>
              <a:buClr>
                <a:schemeClr val="dk1"/>
              </a:buClr>
              <a:buSzPts val="1800"/>
              <a:buChar char="–"/>
              <a:defRPr/>
            </a:lvl4pPr>
            <a:lvl5pPr marL="2285943" lvl="4" indent="-342892" algn="l">
              <a:lnSpc>
                <a:spcPct val="100000"/>
              </a:lnSpc>
              <a:spcBef>
                <a:spcPts val="270"/>
              </a:spcBef>
              <a:spcAft>
                <a:spcPts val="0"/>
              </a:spcAft>
              <a:buClr>
                <a:schemeClr val="dk1"/>
              </a:buClr>
              <a:buSzPts val="1800"/>
              <a:buChar char="»"/>
              <a:defRPr/>
            </a:lvl5pPr>
            <a:lvl6pPr marL="2743132" lvl="5" indent="-342892" algn="l">
              <a:lnSpc>
                <a:spcPct val="100000"/>
              </a:lnSpc>
              <a:spcBef>
                <a:spcPts val="270"/>
              </a:spcBef>
              <a:spcAft>
                <a:spcPts val="0"/>
              </a:spcAft>
              <a:buClr>
                <a:schemeClr val="dk1"/>
              </a:buClr>
              <a:buSzPts val="1800"/>
              <a:buChar char="•"/>
              <a:defRPr/>
            </a:lvl6pPr>
            <a:lvl7pPr marL="3200320" lvl="6" indent="-342892" algn="l">
              <a:lnSpc>
                <a:spcPct val="100000"/>
              </a:lnSpc>
              <a:spcBef>
                <a:spcPts val="270"/>
              </a:spcBef>
              <a:spcAft>
                <a:spcPts val="0"/>
              </a:spcAft>
              <a:buClr>
                <a:schemeClr val="dk1"/>
              </a:buClr>
              <a:buSzPts val="1800"/>
              <a:buChar char="•"/>
              <a:defRPr/>
            </a:lvl7pPr>
            <a:lvl8pPr marL="3657509" lvl="7" indent="-342892" algn="l">
              <a:lnSpc>
                <a:spcPct val="100000"/>
              </a:lnSpc>
              <a:spcBef>
                <a:spcPts val="270"/>
              </a:spcBef>
              <a:spcAft>
                <a:spcPts val="0"/>
              </a:spcAft>
              <a:buClr>
                <a:schemeClr val="dk1"/>
              </a:buClr>
              <a:buSzPts val="1800"/>
              <a:buChar char="•"/>
              <a:defRPr/>
            </a:lvl8pPr>
            <a:lvl9pPr marL="4114697" lvl="8" indent="-342892" algn="l">
              <a:lnSpc>
                <a:spcPct val="100000"/>
              </a:lnSpc>
              <a:spcBef>
                <a:spcPts val="270"/>
              </a:spcBef>
              <a:spcAft>
                <a:spcPts val="0"/>
              </a:spcAft>
              <a:buClr>
                <a:schemeClr val="dk1"/>
              </a:buClr>
              <a:buSzPts val="1800"/>
              <a:buChar char="•"/>
              <a:defRPr/>
            </a:lvl9pPr>
          </a:lstStyle>
          <a:p>
            <a:endParaRPr/>
          </a:p>
        </p:txBody>
      </p:sp>
      <p:sp>
        <p:nvSpPr>
          <p:cNvPr id="24" name="Google Shape;24;p31"/>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1"/>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1"/>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39103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ekop" type="secHead">
  <p:cSld name="Sectiekop">
    <p:spTree>
      <p:nvGrpSpPr>
        <p:cNvPr id="1" name="Shape 27"/>
        <p:cNvGrpSpPr/>
        <p:nvPr/>
      </p:nvGrpSpPr>
      <p:grpSpPr>
        <a:xfrm>
          <a:off x="0" y="0"/>
          <a:ext cx="0" cy="0"/>
          <a:chOff x="0" y="0"/>
          <a:chExt cx="0" cy="0"/>
        </a:xfrm>
      </p:grpSpPr>
      <p:sp>
        <p:nvSpPr>
          <p:cNvPr id="28" name="Google Shape;28;p33"/>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3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3"/>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rmAutofit/>
          </a:bodyPr>
          <a:lstStyle>
            <a:lvl1pPr marL="457189" lvl="0" indent="-228594" algn="l">
              <a:lnSpc>
                <a:spcPct val="100000"/>
              </a:lnSpc>
              <a:spcBef>
                <a:spcPts val="300"/>
              </a:spcBef>
              <a:spcAft>
                <a:spcPts val="0"/>
              </a:spcAft>
              <a:buClr>
                <a:srgbClr val="888888"/>
              </a:buClr>
              <a:buSzPts val="2000"/>
              <a:buNone/>
              <a:defRPr sz="1500">
                <a:solidFill>
                  <a:srgbClr val="888888"/>
                </a:solidFill>
              </a:defRPr>
            </a:lvl1pPr>
            <a:lvl2pPr marL="914378" lvl="1" indent="-228594" algn="l">
              <a:lnSpc>
                <a:spcPct val="100000"/>
              </a:lnSpc>
              <a:spcBef>
                <a:spcPts val="270"/>
              </a:spcBef>
              <a:spcAft>
                <a:spcPts val="0"/>
              </a:spcAft>
              <a:buClr>
                <a:srgbClr val="888888"/>
              </a:buClr>
              <a:buSzPts val="1800"/>
              <a:buNone/>
              <a:defRPr sz="1350">
                <a:solidFill>
                  <a:srgbClr val="888888"/>
                </a:solidFill>
              </a:defRPr>
            </a:lvl2pPr>
            <a:lvl3pPr marL="1371566" lvl="2" indent="-228594" algn="l">
              <a:lnSpc>
                <a:spcPct val="100000"/>
              </a:lnSpc>
              <a:spcBef>
                <a:spcPts val="240"/>
              </a:spcBef>
              <a:spcAft>
                <a:spcPts val="0"/>
              </a:spcAft>
              <a:buClr>
                <a:srgbClr val="888888"/>
              </a:buClr>
              <a:buSzPts val="1600"/>
              <a:buNone/>
              <a:defRPr sz="1200">
                <a:solidFill>
                  <a:srgbClr val="888888"/>
                </a:solidFill>
              </a:defRPr>
            </a:lvl3pPr>
            <a:lvl4pPr marL="1828754" lvl="3" indent="-228594" algn="l">
              <a:lnSpc>
                <a:spcPct val="100000"/>
              </a:lnSpc>
              <a:spcBef>
                <a:spcPts val="210"/>
              </a:spcBef>
              <a:spcAft>
                <a:spcPts val="0"/>
              </a:spcAft>
              <a:buClr>
                <a:srgbClr val="888888"/>
              </a:buClr>
              <a:buSzPts val="1400"/>
              <a:buNone/>
              <a:defRPr sz="1050">
                <a:solidFill>
                  <a:srgbClr val="888888"/>
                </a:solidFill>
              </a:defRPr>
            </a:lvl4pPr>
            <a:lvl5pPr marL="2285943" lvl="4" indent="-228594" algn="l">
              <a:lnSpc>
                <a:spcPct val="100000"/>
              </a:lnSpc>
              <a:spcBef>
                <a:spcPts val="210"/>
              </a:spcBef>
              <a:spcAft>
                <a:spcPts val="0"/>
              </a:spcAft>
              <a:buClr>
                <a:srgbClr val="888888"/>
              </a:buClr>
              <a:buSzPts val="1400"/>
              <a:buNone/>
              <a:defRPr sz="1050">
                <a:solidFill>
                  <a:srgbClr val="888888"/>
                </a:solidFill>
              </a:defRPr>
            </a:lvl5pPr>
            <a:lvl6pPr marL="2743132" lvl="5" indent="-228594" algn="l">
              <a:lnSpc>
                <a:spcPct val="100000"/>
              </a:lnSpc>
              <a:spcBef>
                <a:spcPts val="210"/>
              </a:spcBef>
              <a:spcAft>
                <a:spcPts val="0"/>
              </a:spcAft>
              <a:buClr>
                <a:srgbClr val="888888"/>
              </a:buClr>
              <a:buSzPts val="1400"/>
              <a:buNone/>
              <a:defRPr sz="1050">
                <a:solidFill>
                  <a:srgbClr val="888888"/>
                </a:solidFill>
              </a:defRPr>
            </a:lvl6pPr>
            <a:lvl7pPr marL="3200320" lvl="6" indent="-228594" algn="l">
              <a:lnSpc>
                <a:spcPct val="100000"/>
              </a:lnSpc>
              <a:spcBef>
                <a:spcPts val="210"/>
              </a:spcBef>
              <a:spcAft>
                <a:spcPts val="0"/>
              </a:spcAft>
              <a:buClr>
                <a:srgbClr val="888888"/>
              </a:buClr>
              <a:buSzPts val="1400"/>
              <a:buNone/>
              <a:defRPr sz="1050">
                <a:solidFill>
                  <a:srgbClr val="888888"/>
                </a:solidFill>
              </a:defRPr>
            </a:lvl7pPr>
            <a:lvl8pPr marL="3657509" lvl="7" indent="-228594" algn="l">
              <a:lnSpc>
                <a:spcPct val="100000"/>
              </a:lnSpc>
              <a:spcBef>
                <a:spcPts val="210"/>
              </a:spcBef>
              <a:spcAft>
                <a:spcPts val="0"/>
              </a:spcAft>
              <a:buClr>
                <a:srgbClr val="888888"/>
              </a:buClr>
              <a:buSzPts val="1400"/>
              <a:buNone/>
              <a:defRPr sz="1050">
                <a:solidFill>
                  <a:srgbClr val="888888"/>
                </a:solidFill>
              </a:defRPr>
            </a:lvl8pPr>
            <a:lvl9pPr marL="4114697" lvl="8" indent="-228594" algn="l">
              <a:lnSpc>
                <a:spcPct val="100000"/>
              </a:lnSpc>
              <a:spcBef>
                <a:spcPts val="210"/>
              </a:spcBef>
              <a:spcAft>
                <a:spcPts val="0"/>
              </a:spcAft>
              <a:buClr>
                <a:srgbClr val="888888"/>
              </a:buClr>
              <a:buSzPts val="1400"/>
              <a:buNone/>
              <a:defRPr sz="1050">
                <a:solidFill>
                  <a:srgbClr val="888888"/>
                </a:solidFill>
              </a:defRPr>
            </a:lvl9pPr>
          </a:lstStyle>
          <a:p>
            <a:endParaRPr/>
          </a:p>
        </p:txBody>
      </p:sp>
      <p:sp>
        <p:nvSpPr>
          <p:cNvPr id="30" name="Google Shape;30;p33"/>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3"/>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3"/>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13163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nhoud van twee" type="twoObj">
  <p:cSld name="Inhoud van twee">
    <p:spTree>
      <p:nvGrpSpPr>
        <p:cNvPr id="1" name="Shape 33"/>
        <p:cNvGrpSpPr/>
        <p:nvPr/>
      </p:nvGrpSpPr>
      <p:grpSpPr>
        <a:xfrm>
          <a:off x="0" y="0"/>
          <a:ext cx="0" cy="0"/>
          <a:chOff x="0" y="0"/>
          <a:chExt cx="0" cy="0"/>
        </a:xfrm>
      </p:grpSpPr>
      <p:sp>
        <p:nvSpPr>
          <p:cNvPr id="34" name="Google Shape;34;p3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4"/>
          <p:cNvSpPr txBox="1">
            <a:spLocks noGrp="1"/>
          </p:cNvSpPr>
          <p:nvPr>
            <p:ph type="body" idx="1"/>
          </p:nvPr>
        </p:nvSpPr>
        <p:spPr>
          <a:xfrm>
            <a:off x="457200" y="1200151"/>
            <a:ext cx="4038600" cy="3394472"/>
          </a:xfrm>
          <a:prstGeom prst="rect">
            <a:avLst/>
          </a:prstGeom>
          <a:noFill/>
          <a:ln>
            <a:noFill/>
          </a:ln>
        </p:spPr>
        <p:txBody>
          <a:bodyPr spcFirstLastPara="1" wrap="square" lIns="91425" tIns="45700" rIns="91425" bIns="45700" anchor="t" anchorCtr="0">
            <a:normAutofit/>
          </a:bodyPr>
          <a:lstStyle>
            <a:lvl1pPr marL="457189" lvl="0" indent="-406390" algn="l">
              <a:lnSpc>
                <a:spcPct val="100000"/>
              </a:lnSpc>
              <a:spcBef>
                <a:spcPts val="420"/>
              </a:spcBef>
              <a:spcAft>
                <a:spcPts val="0"/>
              </a:spcAft>
              <a:buClr>
                <a:schemeClr val="dk1"/>
              </a:buClr>
              <a:buSzPts val="2800"/>
              <a:buChar char="•"/>
              <a:defRPr sz="2100"/>
            </a:lvl1pPr>
            <a:lvl2pPr marL="914378" lvl="1" indent="-380990" algn="l">
              <a:lnSpc>
                <a:spcPct val="100000"/>
              </a:lnSpc>
              <a:spcBef>
                <a:spcPts val="360"/>
              </a:spcBef>
              <a:spcAft>
                <a:spcPts val="0"/>
              </a:spcAft>
              <a:buClr>
                <a:schemeClr val="dk1"/>
              </a:buClr>
              <a:buSzPts val="2400"/>
              <a:buChar char="–"/>
              <a:defRPr sz="1800"/>
            </a:lvl2pPr>
            <a:lvl3pPr marL="1371566" lvl="2" indent="-355591" algn="l">
              <a:lnSpc>
                <a:spcPct val="100000"/>
              </a:lnSpc>
              <a:spcBef>
                <a:spcPts val="300"/>
              </a:spcBef>
              <a:spcAft>
                <a:spcPts val="0"/>
              </a:spcAft>
              <a:buClr>
                <a:schemeClr val="dk1"/>
              </a:buClr>
              <a:buSzPts val="2000"/>
              <a:buChar char="•"/>
              <a:defRPr sz="1500"/>
            </a:lvl3pPr>
            <a:lvl4pPr marL="1828754" lvl="3" indent="-342892" algn="l">
              <a:lnSpc>
                <a:spcPct val="100000"/>
              </a:lnSpc>
              <a:spcBef>
                <a:spcPts val="270"/>
              </a:spcBef>
              <a:spcAft>
                <a:spcPts val="0"/>
              </a:spcAft>
              <a:buClr>
                <a:schemeClr val="dk1"/>
              </a:buClr>
              <a:buSzPts val="1800"/>
              <a:buChar char="–"/>
              <a:defRPr sz="1350"/>
            </a:lvl4pPr>
            <a:lvl5pPr marL="2285943" lvl="4" indent="-342892" algn="l">
              <a:lnSpc>
                <a:spcPct val="100000"/>
              </a:lnSpc>
              <a:spcBef>
                <a:spcPts val="270"/>
              </a:spcBef>
              <a:spcAft>
                <a:spcPts val="0"/>
              </a:spcAft>
              <a:buClr>
                <a:schemeClr val="dk1"/>
              </a:buClr>
              <a:buSzPts val="1800"/>
              <a:buChar char="»"/>
              <a:defRPr sz="1350"/>
            </a:lvl5pPr>
            <a:lvl6pPr marL="2743132" lvl="5" indent="-342892" algn="l">
              <a:lnSpc>
                <a:spcPct val="100000"/>
              </a:lnSpc>
              <a:spcBef>
                <a:spcPts val="270"/>
              </a:spcBef>
              <a:spcAft>
                <a:spcPts val="0"/>
              </a:spcAft>
              <a:buClr>
                <a:schemeClr val="dk1"/>
              </a:buClr>
              <a:buSzPts val="1800"/>
              <a:buChar char="•"/>
              <a:defRPr sz="1350"/>
            </a:lvl6pPr>
            <a:lvl7pPr marL="3200320" lvl="6" indent="-342892" algn="l">
              <a:lnSpc>
                <a:spcPct val="100000"/>
              </a:lnSpc>
              <a:spcBef>
                <a:spcPts val="270"/>
              </a:spcBef>
              <a:spcAft>
                <a:spcPts val="0"/>
              </a:spcAft>
              <a:buClr>
                <a:schemeClr val="dk1"/>
              </a:buClr>
              <a:buSzPts val="1800"/>
              <a:buChar char="•"/>
              <a:defRPr sz="1350"/>
            </a:lvl7pPr>
            <a:lvl8pPr marL="3657509" lvl="7" indent="-342892" algn="l">
              <a:lnSpc>
                <a:spcPct val="100000"/>
              </a:lnSpc>
              <a:spcBef>
                <a:spcPts val="270"/>
              </a:spcBef>
              <a:spcAft>
                <a:spcPts val="0"/>
              </a:spcAft>
              <a:buClr>
                <a:schemeClr val="dk1"/>
              </a:buClr>
              <a:buSzPts val="1800"/>
              <a:buChar char="•"/>
              <a:defRPr sz="1350"/>
            </a:lvl8pPr>
            <a:lvl9pPr marL="4114697" lvl="8" indent="-342892" algn="l">
              <a:lnSpc>
                <a:spcPct val="100000"/>
              </a:lnSpc>
              <a:spcBef>
                <a:spcPts val="270"/>
              </a:spcBef>
              <a:spcAft>
                <a:spcPts val="0"/>
              </a:spcAft>
              <a:buClr>
                <a:schemeClr val="dk1"/>
              </a:buClr>
              <a:buSzPts val="1800"/>
              <a:buChar char="•"/>
              <a:defRPr sz="1350"/>
            </a:lvl9pPr>
          </a:lstStyle>
          <a:p>
            <a:endParaRPr/>
          </a:p>
        </p:txBody>
      </p:sp>
      <p:sp>
        <p:nvSpPr>
          <p:cNvPr id="36" name="Google Shape;36;p34"/>
          <p:cNvSpPr txBox="1">
            <a:spLocks noGrp="1"/>
          </p:cNvSpPr>
          <p:nvPr>
            <p:ph type="body" idx="2"/>
          </p:nvPr>
        </p:nvSpPr>
        <p:spPr>
          <a:xfrm>
            <a:off x="4648200" y="1200151"/>
            <a:ext cx="4038600" cy="3394472"/>
          </a:xfrm>
          <a:prstGeom prst="rect">
            <a:avLst/>
          </a:prstGeom>
          <a:noFill/>
          <a:ln>
            <a:noFill/>
          </a:ln>
        </p:spPr>
        <p:txBody>
          <a:bodyPr spcFirstLastPara="1" wrap="square" lIns="91425" tIns="45700" rIns="91425" bIns="45700" anchor="t" anchorCtr="0">
            <a:normAutofit/>
          </a:bodyPr>
          <a:lstStyle>
            <a:lvl1pPr marL="457189" lvl="0" indent="-406390" algn="l">
              <a:lnSpc>
                <a:spcPct val="100000"/>
              </a:lnSpc>
              <a:spcBef>
                <a:spcPts val="420"/>
              </a:spcBef>
              <a:spcAft>
                <a:spcPts val="0"/>
              </a:spcAft>
              <a:buClr>
                <a:schemeClr val="dk1"/>
              </a:buClr>
              <a:buSzPts val="2800"/>
              <a:buChar char="•"/>
              <a:defRPr sz="2100"/>
            </a:lvl1pPr>
            <a:lvl2pPr marL="914378" lvl="1" indent="-380990" algn="l">
              <a:lnSpc>
                <a:spcPct val="100000"/>
              </a:lnSpc>
              <a:spcBef>
                <a:spcPts val="360"/>
              </a:spcBef>
              <a:spcAft>
                <a:spcPts val="0"/>
              </a:spcAft>
              <a:buClr>
                <a:schemeClr val="dk1"/>
              </a:buClr>
              <a:buSzPts val="2400"/>
              <a:buChar char="–"/>
              <a:defRPr sz="1800"/>
            </a:lvl2pPr>
            <a:lvl3pPr marL="1371566" lvl="2" indent="-355591" algn="l">
              <a:lnSpc>
                <a:spcPct val="100000"/>
              </a:lnSpc>
              <a:spcBef>
                <a:spcPts val="300"/>
              </a:spcBef>
              <a:spcAft>
                <a:spcPts val="0"/>
              </a:spcAft>
              <a:buClr>
                <a:schemeClr val="dk1"/>
              </a:buClr>
              <a:buSzPts val="2000"/>
              <a:buChar char="•"/>
              <a:defRPr sz="1500"/>
            </a:lvl3pPr>
            <a:lvl4pPr marL="1828754" lvl="3" indent="-342892" algn="l">
              <a:lnSpc>
                <a:spcPct val="100000"/>
              </a:lnSpc>
              <a:spcBef>
                <a:spcPts val="270"/>
              </a:spcBef>
              <a:spcAft>
                <a:spcPts val="0"/>
              </a:spcAft>
              <a:buClr>
                <a:schemeClr val="dk1"/>
              </a:buClr>
              <a:buSzPts val="1800"/>
              <a:buChar char="–"/>
              <a:defRPr sz="1350"/>
            </a:lvl4pPr>
            <a:lvl5pPr marL="2285943" lvl="4" indent="-342892" algn="l">
              <a:lnSpc>
                <a:spcPct val="100000"/>
              </a:lnSpc>
              <a:spcBef>
                <a:spcPts val="270"/>
              </a:spcBef>
              <a:spcAft>
                <a:spcPts val="0"/>
              </a:spcAft>
              <a:buClr>
                <a:schemeClr val="dk1"/>
              </a:buClr>
              <a:buSzPts val="1800"/>
              <a:buChar char="»"/>
              <a:defRPr sz="1350"/>
            </a:lvl5pPr>
            <a:lvl6pPr marL="2743132" lvl="5" indent="-342892" algn="l">
              <a:lnSpc>
                <a:spcPct val="100000"/>
              </a:lnSpc>
              <a:spcBef>
                <a:spcPts val="270"/>
              </a:spcBef>
              <a:spcAft>
                <a:spcPts val="0"/>
              </a:spcAft>
              <a:buClr>
                <a:schemeClr val="dk1"/>
              </a:buClr>
              <a:buSzPts val="1800"/>
              <a:buChar char="•"/>
              <a:defRPr sz="1350"/>
            </a:lvl6pPr>
            <a:lvl7pPr marL="3200320" lvl="6" indent="-342892" algn="l">
              <a:lnSpc>
                <a:spcPct val="100000"/>
              </a:lnSpc>
              <a:spcBef>
                <a:spcPts val="270"/>
              </a:spcBef>
              <a:spcAft>
                <a:spcPts val="0"/>
              </a:spcAft>
              <a:buClr>
                <a:schemeClr val="dk1"/>
              </a:buClr>
              <a:buSzPts val="1800"/>
              <a:buChar char="•"/>
              <a:defRPr sz="1350"/>
            </a:lvl7pPr>
            <a:lvl8pPr marL="3657509" lvl="7" indent="-342892" algn="l">
              <a:lnSpc>
                <a:spcPct val="100000"/>
              </a:lnSpc>
              <a:spcBef>
                <a:spcPts val="270"/>
              </a:spcBef>
              <a:spcAft>
                <a:spcPts val="0"/>
              </a:spcAft>
              <a:buClr>
                <a:schemeClr val="dk1"/>
              </a:buClr>
              <a:buSzPts val="1800"/>
              <a:buChar char="•"/>
              <a:defRPr sz="1350"/>
            </a:lvl8pPr>
            <a:lvl9pPr marL="4114697" lvl="8" indent="-342892" algn="l">
              <a:lnSpc>
                <a:spcPct val="100000"/>
              </a:lnSpc>
              <a:spcBef>
                <a:spcPts val="270"/>
              </a:spcBef>
              <a:spcAft>
                <a:spcPts val="0"/>
              </a:spcAft>
              <a:buClr>
                <a:schemeClr val="dk1"/>
              </a:buClr>
              <a:buSzPts val="1800"/>
              <a:buChar char="•"/>
              <a:defRPr sz="1350"/>
            </a:lvl9pPr>
          </a:lstStyle>
          <a:p>
            <a:endParaRPr/>
          </a:p>
        </p:txBody>
      </p:sp>
      <p:sp>
        <p:nvSpPr>
          <p:cNvPr id="37" name="Google Shape;37;p34"/>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4"/>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4"/>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284689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Vergelijking" type="twoTxTwoObj">
  <p:cSld name="Vergelijking">
    <p:spTree>
      <p:nvGrpSpPr>
        <p:cNvPr id="1" name="Shape 40"/>
        <p:cNvGrpSpPr/>
        <p:nvPr/>
      </p:nvGrpSpPr>
      <p:grpSpPr>
        <a:xfrm>
          <a:off x="0" y="0"/>
          <a:ext cx="0" cy="0"/>
          <a:chOff x="0" y="0"/>
          <a:chExt cx="0" cy="0"/>
        </a:xfrm>
      </p:grpSpPr>
      <p:sp>
        <p:nvSpPr>
          <p:cNvPr id="41" name="Google Shape;41;p3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5"/>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rmAutofit/>
          </a:bodyPr>
          <a:lstStyle>
            <a:lvl1pPr marL="457189" lvl="0" indent="-228594" algn="l">
              <a:lnSpc>
                <a:spcPct val="100000"/>
              </a:lnSpc>
              <a:spcBef>
                <a:spcPts val="360"/>
              </a:spcBef>
              <a:spcAft>
                <a:spcPts val="0"/>
              </a:spcAft>
              <a:buClr>
                <a:schemeClr val="dk1"/>
              </a:buClr>
              <a:buSzPts val="2400"/>
              <a:buNone/>
              <a:defRPr sz="1800" b="1"/>
            </a:lvl1pPr>
            <a:lvl2pPr marL="914378" lvl="1" indent="-228594" algn="l">
              <a:lnSpc>
                <a:spcPct val="100000"/>
              </a:lnSpc>
              <a:spcBef>
                <a:spcPts val="300"/>
              </a:spcBef>
              <a:spcAft>
                <a:spcPts val="0"/>
              </a:spcAft>
              <a:buClr>
                <a:schemeClr val="dk1"/>
              </a:buClr>
              <a:buSzPts val="2000"/>
              <a:buNone/>
              <a:defRPr sz="1500" b="1"/>
            </a:lvl2pPr>
            <a:lvl3pPr marL="1371566" lvl="2" indent="-228594" algn="l">
              <a:lnSpc>
                <a:spcPct val="100000"/>
              </a:lnSpc>
              <a:spcBef>
                <a:spcPts val="270"/>
              </a:spcBef>
              <a:spcAft>
                <a:spcPts val="0"/>
              </a:spcAft>
              <a:buClr>
                <a:schemeClr val="dk1"/>
              </a:buClr>
              <a:buSzPts val="1800"/>
              <a:buNone/>
              <a:defRPr sz="1350" b="1"/>
            </a:lvl3pPr>
            <a:lvl4pPr marL="1828754" lvl="3" indent="-228594" algn="l">
              <a:lnSpc>
                <a:spcPct val="100000"/>
              </a:lnSpc>
              <a:spcBef>
                <a:spcPts val="240"/>
              </a:spcBef>
              <a:spcAft>
                <a:spcPts val="0"/>
              </a:spcAft>
              <a:buClr>
                <a:schemeClr val="dk1"/>
              </a:buClr>
              <a:buSzPts val="1600"/>
              <a:buNone/>
              <a:defRPr sz="1200" b="1"/>
            </a:lvl4pPr>
            <a:lvl5pPr marL="2285943" lvl="4" indent="-228594" algn="l">
              <a:lnSpc>
                <a:spcPct val="100000"/>
              </a:lnSpc>
              <a:spcBef>
                <a:spcPts val="240"/>
              </a:spcBef>
              <a:spcAft>
                <a:spcPts val="0"/>
              </a:spcAft>
              <a:buClr>
                <a:schemeClr val="dk1"/>
              </a:buClr>
              <a:buSzPts val="1600"/>
              <a:buNone/>
              <a:defRPr sz="1200" b="1"/>
            </a:lvl5pPr>
            <a:lvl6pPr marL="2743132" lvl="5" indent="-228594" algn="l">
              <a:lnSpc>
                <a:spcPct val="100000"/>
              </a:lnSpc>
              <a:spcBef>
                <a:spcPts val="240"/>
              </a:spcBef>
              <a:spcAft>
                <a:spcPts val="0"/>
              </a:spcAft>
              <a:buClr>
                <a:schemeClr val="dk1"/>
              </a:buClr>
              <a:buSzPts val="1600"/>
              <a:buNone/>
              <a:defRPr sz="1200" b="1"/>
            </a:lvl6pPr>
            <a:lvl7pPr marL="3200320" lvl="6" indent="-228594" algn="l">
              <a:lnSpc>
                <a:spcPct val="100000"/>
              </a:lnSpc>
              <a:spcBef>
                <a:spcPts val="240"/>
              </a:spcBef>
              <a:spcAft>
                <a:spcPts val="0"/>
              </a:spcAft>
              <a:buClr>
                <a:schemeClr val="dk1"/>
              </a:buClr>
              <a:buSzPts val="1600"/>
              <a:buNone/>
              <a:defRPr sz="1200" b="1"/>
            </a:lvl7pPr>
            <a:lvl8pPr marL="3657509" lvl="7" indent="-228594" algn="l">
              <a:lnSpc>
                <a:spcPct val="100000"/>
              </a:lnSpc>
              <a:spcBef>
                <a:spcPts val="240"/>
              </a:spcBef>
              <a:spcAft>
                <a:spcPts val="0"/>
              </a:spcAft>
              <a:buClr>
                <a:schemeClr val="dk1"/>
              </a:buClr>
              <a:buSzPts val="1600"/>
              <a:buNone/>
              <a:defRPr sz="1200" b="1"/>
            </a:lvl8pPr>
            <a:lvl9pPr marL="4114697" lvl="8" indent="-228594" algn="l">
              <a:lnSpc>
                <a:spcPct val="100000"/>
              </a:lnSpc>
              <a:spcBef>
                <a:spcPts val="240"/>
              </a:spcBef>
              <a:spcAft>
                <a:spcPts val="0"/>
              </a:spcAft>
              <a:buClr>
                <a:schemeClr val="dk1"/>
              </a:buClr>
              <a:buSzPts val="1600"/>
              <a:buNone/>
              <a:defRPr sz="1200" b="1"/>
            </a:lvl9pPr>
          </a:lstStyle>
          <a:p>
            <a:endParaRPr/>
          </a:p>
        </p:txBody>
      </p:sp>
      <p:sp>
        <p:nvSpPr>
          <p:cNvPr id="43" name="Google Shape;43;p35"/>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rmAutofit/>
          </a:bodyPr>
          <a:lstStyle>
            <a:lvl1pPr marL="457189" lvl="0" indent="-380990" algn="l">
              <a:lnSpc>
                <a:spcPct val="100000"/>
              </a:lnSpc>
              <a:spcBef>
                <a:spcPts val="360"/>
              </a:spcBef>
              <a:spcAft>
                <a:spcPts val="0"/>
              </a:spcAft>
              <a:buClr>
                <a:schemeClr val="dk1"/>
              </a:buClr>
              <a:buSzPts val="2400"/>
              <a:buChar char="•"/>
              <a:defRPr sz="1800"/>
            </a:lvl1pPr>
            <a:lvl2pPr marL="914378" lvl="1" indent="-355591" algn="l">
              <a:lnSpc>
                <a:spcPct val="100000"/>
              </a:lnSpc>
              <a:spcBef>
                <a:spcPts val="300"/>
              </a:spcBef>
              <a:spcAft>
                <a:spcPts val="0"/>
              </a:spcAft>
              <a:buClr>
                <a:schemeClr val="dk1"/>
              </a:buClr>
              <a:buSzPts val="2000"/>
              <a:buChar char="–"/>
              <a:defRPr sz="1500"/>
            </a:lvl2pPr>
            <a:lvl3pPr marL="1371566" lvl="2" indent="-342892" algn="l">
              <a:lnSpc>
                <a:spcPct val="100000"/>
              </a:lnSpc>
              <a:spcBef>
                <a:spcPts val="270"/>
              </a:spcBef>
              <a:spcAft>
                <a:spcPts val="0"/>
              </a:spcAft>
              <a:buClr>
                <a:schemeClr val="dk1"/>
              </a:buClr>
              <a:buSzPts val="1800"/>
              <a:buChar char="•"/>
              <a:defRPr sz="1350"/>
            </a:lvl3pPr>
            <a:lvl4pPr marL="1828754" lvl="3" indent="-330192" algn="l">
              <a:lnSpc>
                <a:spcPct val="100000"/>
              </a:lnSpc>
              <a:spcBef>
                <a:spcPts val="240"/>
              </a:spcBef>
              <a:spcAft>
                <a:spcPts val="0"/>
              </a:spcAft>
              <a:buClr>
                <a:schemeClr val="dk1"/>
              </a:buClr>
              <a:buSzPts val="1600"/>
              <a:buChar char="–"/>
              <a:defRPr sz="1200"/>
            </a:lvl4pPr>
            <a:lvl5pPr marL="2285943" lvl="4" indent="-330192" algn="l">
              <a:lnSpc>
                <a:spcPct val="100000"/>
              </a:lnSpc>
              <a:spcBef>
                <a:spcPts val="240"/>
              </a:spcBef>
              <a:spcAft>
                <a:spcPts val="0"/>
              </a:spcAft>
              <a:buClr>
                <a:schemeClr val="dk1"/>
              </a:buClr>
              <a:buSzPts val="1600"/>
              <a:buChar char="»"/>
              <a:defRPr sz="1200"/>
            </a:lvl5pPr>
            <a:lvl6pPr marL="2743132" lvl="5" indent="-330192" algn="l">
              <a:lnSpc>
                <a:spcPct val="100000"/>
              </a:lnSpc>
              <a:spcBef>
                <a:spcPts val="240"/>
              </a:spcBef>
              <a:spcAft>
                <a:spcPts val="0"/>
              </a:spcAft>
              <a:buClr>
                <a:schemeClr val="dk1"/>
              </a:buClr>
              <a:buSzPts val="1600"/>
              <a:buChar char="•"/>
              <a:defRPr sz="1200"/>
            </a:lvl6pPr>
            <a:lvl7pPr marL="3200320" lvl="6" indent="-330192" algn="l">
              <a:lnSpc>
                <a:spcPct val="100000"/>
              </a:lnSpc>
              <a:spcBef>
                <a:spcPts val="240"/>
              </a:spcBef>
              <a:spcAft>
                <a:spcPts val="0"/>
              </a:spcAft>
              <a:buClr>
                <a:schemeClr val="dk1"/>
              </a:buClr>
              <a:buSzPts val="1600"/>
              <a:buChar char="•"/>
              <a:defRPr sz="1200"/>
            </a:lvl7pPr>
            <a:lvl8pPr marL="3657509" lvl="7" indent="-330192" algn="l">
              <a:lnSpc>
                <a:spcPct val="100000"/>
              </a:lnSpc>
              <a:spcBef>
                <a:spcPts val="240"/>
              </a:spcBef>
              <a:spcAft>
                <a:spcPts val="0"/>
              </a:spcAft>
              <a:buClr>
                <a:schemeClr val="dk1"/>
              </a:buClr>
              <a:buSzPts val="1600"/>
              <a:buChar char="•"/>
              <a:defRPr sz="1200"/>
            </a:lvl8pPr>
            <a:lvl9pPr marL="4114697" lvl="8" indent="-330192" algn="l">
              <a:lnSpc>
                <a:spcPct val="100000"/>
              </a:lnSpc>
              <a:spcBef>
                <a:spcPts val="240"/>
              </a:spcBef>
              <a:spcAft>
                <a:spcPts val="0"/>
              </a:spcAft>
              <a:buClr>
                <a:schemeClr val="dk1"/>
              </a:buClr>
              <a:buSzPts val="1600"/>
              <a:buChar char="•"/>
              <a:defRPr sz="1200"/>
            </a:lvl9pPr>
          </a:lstStyle>
          <a:p>
            <a:endParaRPr/>
          </a:p>
        </p:txBody>
      </p:sp>
      <p:sp>
        <p:nvSpPr>
          <p:cNvPr id="44" name="Google Shape;44;p35"/>
          <p:cNvSpPr txBox="1">
            <a:spLocks noGrp="1"/>
          </p:cNvSpPr>
          <p:nvPr>
            <p:ph type="body" idx="3"/>
          </p:nvPr>
        </p:nvSpPr>
        <p:spPr>
          <a:xfrm>
            <a:off x="4645027" y="1151335"/>
            <a:ext cx="4041775" cy="479822"/>
          </a:xfrm>
          <a:prstGeom prst="rect">
            <a:avLst/>
          </a:prstGeom>
          <a:noFill/>
          <a:ln>
            <a:noFill/>
          </a:ln>
        </p:spPr>
        <p:txBody>
          <a:bodyPr spcFirstLastPara="1" wrap="square" lIns="91425" tIns="45700" rIns="91425" bIns="45700" anchor="b" anchorCtr="0">
            <a:normAutofit/>
          </a:bodyPr>
          <a:lstStyle>
            <a:lvl1pPr marL="457189" lvl="0" indent="-228594" algn="l">
              <a:lnSpc>
                <a:spcPct val="100000"/>
              </a:lnSpc>
              <a:spcBef>
                <a:spcPts val="360"/>
              </a:spcBef>
              <a:spcAft>
                <a:spcPts val="0"/>
              </a:spcAft>
              <a:buClr>
                <a:schemeClr val="dk1"/>
              </a:buClr>
              <a:buSzPts val="2400"/>
              <a:buNone/>
              <a:defRPr sz="1800" b="1"/>
            </a:lvl1pPr>
            <a:lvl2pPr marL="914378" lvl="1" indent="-228594" algn="l">
              <a:lnSpc>
                <a:spcPct val="100000"/>
              </a:lnSpc>
              <a:spcBef>
                <a:spcPts val="300"/>
              </a:spcBef>
              <a:spcAft>
                <a:spcPts val="0"/>
              </a:spcAft>
              <a:buClr>
                <a:schemeClr val="dk1"/>
              </a:buClr>
              <a:buSzPts val="2000"/>
              <a:buNone/>
              <a:defRPr sz="1500" b="1"/>
            </a:lvl2pPr>
            <a:lvl3pPr marL="1371566" lvl="2" indent="-228594" algn="l">
              <a:lnSpc>
                <a:spcPct val="100000"/>
              </a:lnSpc>
              <a:spcBef>
                <a:spcPts val="270"/>
              </a:spcBef>
              <a:spcAft>
                <a:spcPts val="0"/>
              </a:spcAft>
              <a:buClr>
                <a:schemeClr val="dk1"/>
              </a:buClr>
              <a:buSzPts val="1800"/>
              <a:buNone/>
              <a:defRPr sz="1350" b="1"/>
            </a:lvl3pPr>
            <a:lvl4pPr marL="1828754" lvl="3" indent="-228594" algn="l">
              <a:lnSpc>
                <a:spcPct val="100000"/>
              </a:lnSpc>
              <a:spcBef>
                <a:spcPts val="240"/>
              </a:spcBef>
              <a:spcAft>
                <a:spcPts val="0"/>
              </a:spcAft>
              <a:buClr>
                <a:schemeClr val="dk1"/>
              </a:buClr>
              <a:buSzPts val="1600"/>
              <a:buNone/>
              <a:defRPr sz="1200" b="1"/>
            </a:lvl4pPr>
            <a:lvl5pPr marL="2285943" lvl="4" indent="-228594" algn="l">
              <a:lnSpc>
                <a:spcPct val="100000"/>
              </a:lnSpc>
              <a:spcBef>
                <a:spcPts val="240"/>
              </a:spcBef>
              <a:spcAft>
                <a:spcPts val="0"/>
              </a:spcAft>
              <a:buClr>
                <a:schemeClr val="dk1"/>
              </a:buClr>
              <a:buSzPts val="1600"/>
              <a:buNone/>
              <a:defRPr sz="1200" b="1"/>
            </a:lvl5pPr>
            <a:lvl6pPr marL="2743132" lvl="5" indent="-228594" algn="l">
              <a:lnSpc>
                <a:spcPct val="100000"/>
              </a:lnSpc>
              <a:spcBef>
                <a:spcPts val="240"/>
              </a:spcBef>
              <a:spcAft>
                <a:spcPts val="0"/>
              </a:spcAft>
              <a:buClr>
                <a:schemeClr val="dk1"/>
              </a:buClr>
              <a:buSzPts val="1600"/>
              <a:buNone/>
              <a:defRPr sz="1200" b="1"/>
            </a:lvl6pPr>
            <a:lvl7pPr marL="3200320" lvl="6" indent="-228594" algn="l">
              <a:lnSpc>
                <a:spcPct val="100000"/>
              </a:lnSpc>
              <a:spcBef>
                <a:spcPts val="240"/>
              </a:spcBef>
              <a:spcAft>
                <a:spcPts val="0"/>
              </a:spcAft>
              <a:buClr>
                <a:schemeClr val="dk1"/>
              </a:buClr>
              <a:buSzPts val="1600"/>
              <a:buNone/>
              <a:defRPr sz="1200" b="1"/>
            </a:lvl7pPr>
            <a:lvl8pPr marL="3657509" lvl="7" indent="-228594" algn="l">
              <a:lnSpc>
                <a:spcPct val="100000"/>
              </a:lnSpc>
              <a:spcBef>
                <a:spcPts val="240"/>
              </a:spcBef>
              <a:spcAft>
                <a:spcPts val="0"/>
              </a:spcAft>
              <a:buClr>
                <a:schemeClr val="dk1"/>
              </a:buClr>
              <a:buSzPts val="1600"/>
              <a:buNone/>
              <a:defRPr sz="1200" b="1"/>
            </a:lvl8pPr>
            <a:lvl9pPr marL="4114697" lvl="8" indent="-228594" algn="l">
              <a:lnSpc>
                <a:spcPct val="100000"/>
              </a:lnSpc>
              <a:spcBef>
                <a:spcPts val="240"/>
              </a:spcBef>
              <a:spcAft>
                <a:spcPts val="0"/>
              </a:spcAft>
              <a:buClr>
                <a:schemeClr val="dk1"/>
              </a:buClr>
              <a:buSzPts val="1600"/>
              <a:buNone/>
              <a:defRPr sz="1200" b="1"/>
            </a:lvl9pPr>
          </a:lstStyle>
          <a:p>
            <a:endParaRPr/>
          </a:p>
        </p:txBody>
      </p:sp>
      <p:sp>
        <p:nvSpPr>
          <p:cNvPr id="45" name="Google Shape;45;p35"/>
          <p:cNvSpPr txBox="1">
            <a:spLocks noGrp="1"/>
          </p:cNvSpPr>
          <p:nvPr>
            <p:ph type="body" idx="4"/>
          </p:nvPr>
        </p:nvSpPr>
        <p:spPr>
          <a:xfrm>
            <a:off x="4645027" y="1631156"/>
            <a:ext cx="4041775" cy="2963466"/>
          </a:xfrm>
          <a:prstGeom prst="rect">
            <a:avLst/>
          </a:prstGeom>
          <a:noFill/>
          <a:ln>
            <a:noFill/>
          </a:ln>
        </p:spPr>
        <p:txBody>
          <a:bodyPr spcFirstLastPara="1" wrap="square" lIns="91425" tIns="45700" rIns="91425" bIns="45700" anchor="t" anchorCtr="0">
            <a:normAutofit/>
          </a:bodyPr>
          <a:lstStyle>
            <a:lvl1pPr marL="457189" lvl="0" indent="-380990" algn="l">
              <a:lnSpc>
                <a:spcPct val="100000"/>
              </a:lnSpc>
              <a:spcBef>
                <a:spcPts val="360"/>
              </a:spcBef>
              <a:spcAft>
                <a:spcPts val="0"/>
              </a:spcAft>
              <a:buClr>
                <a:schemeClr val="dk1"/>
              </a:buClr>
              <a:buSzPts val="2400"/>
              <a:buChar char="•"/>
              <a:defRPr sz="1800"/>
            </a:lvl1pPr>
            <a:lvl2pPr marL="914378" lvl="1" indent="-355591" algn="l">
              <a:lnSpc>
                <a:spcPct val="100000"/>
              </a:lnSpc>
              <a:spcBef>
                <a:spcPts val="300"/>
              </a:spcBef>
              <a:spcAft>
                <a:spcPts val="0"/>
              </a:spcAft>
              <a:buClr>
                <a:schemeClr val="dk1"/>
              </a:buClr>
              <a:buSzPts val="2000"/>
              <a:buChar char="–"/>
              <a:defRPr sz="1500"/>
            </a:lvl2pPr>
            <a:lvl3pPr marL="1371566" lvl="2" indent="-342892" algn="l">
              <a:lnSpc>
                <a:spcPct val="100000"/>
              </a:lnSpc>
              <a:spcBef>
                <a:spcPts val="270"/>
              </a:spcBef>
              <a:spcAft>
                <a:spcPts val="0"/>
              </a:spcAft>
              <a:buClr>
                <a:schemeClr val="dk1"/>
              </a:buClr>
              <a:buSzPts val="1800"/>
              <a:buChar char="•"/>
              <a:defRPr sz="1350"/>
            </a:lvl3pPr>
            <a:lvl4pPr marL="1828754" lvl="3" indent="-330192" algn="l">
              <a:lnSpc>
                <a:spcPct val="100000"/>
              </a:lnSpc>
              <a:spcBef>
                <a:spcPts val="240"/>
              </a:spcBef>
              <a:spcAft>
                <a:spcPts val="0"/>
              </a:spcAft>
              <a:buClr>
                <a:schemeClr val="dk1"/>
              </a:buClr>
              <a:buSzPts val="1600"/>
              <a:buChar char="–"/>
              <a:defRPr sz="1200"/>
            </a:lvl4pPr>
            <a:lvl5pPr marL="2285943" lvl="4" indent="-330192" algn="l">
              <a:lnSpc>
                <a:spcPct val="100000"/>
              </a:lnSpc>
              <a:spcBef>
                <a:spcPts val="240"/>
              </a:spcBef>
              <a:spcAft>
                <a:spcPts val="0"/>
              </a:spcAft>
              <a:buClr>
                <a:schemeClr val="dk1"/>
              </a:buClr>
              <a:buSzPts val="1600"/>
              <a:buChar char="»"/>
              <a:defRPr sz="1200"/>
            </a:lvl5pPr>
            <a:lvl6pPr marL="2743132" lvl="5" indent="-330192" algn="l">
              <a:lnSpc>
                <a:spcPct val="100000"/>
              </a:lnSpc>
              <a:spcBef>
                <a:spcPts val="240"/>
              </a:spcBef>
              <a:spcAft>
                <a:spcPts val="0"/>
              </a:spcAft>
              <a:buClr>
                <a:schemeClr val="dk1"/>
              </a:buClr>
              <a:buSzPts val="1600"/>
              <a:buChar char="•"/>
              <a:defRPr sz="1200"/>
            </a:lvl6pPr>
            <a:lvl7pPr marL="3200320" lvl="6" indent="-330192" algn="l">
              <a:lnSpc>
                <a:spcPct val="100000"/>
              </a:lnSpc>
              <a:spcBef>
                <a:spcPts val="240"/>
              </a:spcBef>
              <a:spcAft>
                <a:spcPts val="0"/>
              </a:spcAft>
              <a:buClr>
                <a:schemeClr val="dk1"/>
              </a:buClr>
              <a:buSzPts val="1600"/>
              <a:buChar char="•"/>
              <a:defRPr sz="1200"/>
            </a:lvl7pPr>
            <a:lvl8pPr marL="3657509" lvl="7" indent="-330192" algn="l">
              <a:lnSpc>
                <a:spcPct val="100000"/>
              </a:lnSpc>
              <a:spcBef>
                <a:spcPts val="240"/>
              </a:spcBef>
              <a:spcAft>
                <a:spcPts val="0"/>
              </a:spcAft>
              <a:buClr>
                <a:schemeClr val="dk1"/>
              </a:buClr>
              <a:buSzPts val="1600"/>
              <a:buChar char="•"/>
              <a:defRPr sz="1200"/>
            </a:lvl8pPr>
            <a:lvl9pPr marL="4114697" lvl="8" indent="-330192" algn="l">
              <a:lnSpc>
                <a:spcPct val="100000"/>
              </a:lnSpc>
              <a:spcBef>
                <a:spcPts val="240"/>
              </a:spcBef>
              <a:spcAft>
                <a:spcPts val="0"/>
              </a:spcAft>
              <a:buClr>
                <a:schemeClr val="dk1"/>
              </a:buClr>
              <a:buSzPts val="1600"/>
              <a:buChar char="•"/>
              <a:defRPr sz="1200"/>
            </a:lvl9pPr>
          </a:lstStyle>
          <a:p>
            <a:endParaRPr/>
          </a:p>
        </p:txBody>
      </p:sp>
      <p:sp>
        <p:nvSpPr>
          <p:cNvPr id="46" name="Google Shape;46;p35"/>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5"/>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5"/>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817805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Alleen titel" type="titleOnly">
  <p:cSld name="Alleen titel">
    <p:spTree>
      <p:nvGrpSpPr>
        <p:cNvPr id="1" name="Shape 49"/>
        <p:cNvGrpSpPr/>
        <p:nvPr/>
      </p:nvGrpSpPr>
      <p:grpSpPr>
        <a:xfrm>
          <a:off x="0" y="0"/>
          <a:ext cx="0" cy="0"/>
          <a:chOff x="0" y="0"/>
          <a:chExt cx="0" cy="0"/>
        </a:xfrm>
      </p:grpSpPr>
      <p:sp>
        <p:nvSpPr>
          <p:cNvPr id="50" name="Google Shape;50;p36"/>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6"/>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6"/>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6"/>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07594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Inhoud met bijschrift" type="objTx">
  <p:cSld name="Inhoud met bijschrift">
    <p:spTree>
      <p:nvGrpSpPr>
        <p:cNvPr id="1" name="Shape 54"/>
        <p:cNvGrpSpPr/>
        <p:nvPr/>
      </p:nvGrpSpPr>
      <p:grpSpPr>
        <a:xfrm>
          <a:off x="0" y="0"/>
          <a:ext cx="0" cy="0"/>
          <a:chOff x="0" y="0"/>
          <a:chExt cx="0" cy="0"/>
        </a:xfrm>
      </p:grpSpPr>
      <p:sp>
        <p:nvSpPr>
          <p:cNvPr id="55" name="Google Shape;55;p37"/>
          <p:cNvSpPr txBox="1">
            <a:spLocks noGrp="1"/>
          </p:cNvSpPr>
          <p:nvPr>
            <p:ph type="title"/>
          </p:nvPr>
        </p:nvSpPr>
        <p:spPr>
          <a:xfrm>
            <a:off x="457202" y="204787"/>
            <a:ext cx="3008313" cy="8715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15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7"/>
          <p:cNvSpPr txBox="1">
            <a:spLocks noGrp="1"/>
          </p:cNvSpPr>
          <p:nvPr>
            <p:ph type="body" idx="1"/>
          </p:nvPr>
        </p:nvSpPr>
        <p:spPr>
          <a:xfrm>
            <a:off x="3575050" y="204789"/>
            <a:ext cx="5111750" cy="4389835"/>
          </a:xfrm>
          <a:prstGeom prst="rect">
            <a:avLst/>
          </a:prstGeom>
          <a:noFill/>
          <a:ln>
            <a:noFill/>
          </a:ln>
        </p:spPr>
        <p:txBody>
          <a:bodyPr spcFirstLastPara="1" wrap="square" lIns="91425" tIns="45700" rIns="91425" bIns="45700" anchor="t" anchorCtr="0">
            <a:normAutofit/>
          </a:bodyPr>
          <a:lstStyle>
            <a:lvl1pPr marL="457189" lvl="0" indent="-431789" algn="l">
              <a:lnSpc>
                <a:spcPct val="100000"/>
              </a:lnSpc>
              <a:spcBef>
                <a:spcPts val="480"/>
              </a:spcBef>
              <a:spcAft>
                <a:spcPts val="0"/>
              </a:spcAft>
              <a:buClr>
                <a:schemeClr val="dk1"/>
              </a:buClr>
              <a:buSzPts val="3200"/>
              <a:buChar char="•"/>
              <a:defRPr sz="2400"/>
            </a:lvl1pPr>
            <a:lvl2pPr marL="914378" lvl="1" indent="-406390" algn="l">
              <a:lnSpc>
                <a:spcPct val="100000"/>
              </a:lnSpc>
              <a:spcBef>
                <a:spcPts val="420"/>
              </a:spcBef>
              <a:spcAft>
                <a:spcPts val="0"/>
              </a:spcAft>
              <a:buClr>
                <a:schemeClr val="dk1"/>
              </a:buClr>
              <a:buSzPts val="2800"/>
              <a:buChar char="–"/>
              <a:defRPr sz="2100"/>
            </a:lvl2pPr>
            <a:lvl3pPr marL="1371566" lvl="2" indent="-380990" algn="l">
              <a:lnSpc>
                <a:spcPct val="100000"/>
              </a:lnSpc>
              <a:spcBef>
                <a:spcPts val="360"/>
              </a:spcBef>
              <a:spcAft>
                <a:spcPts val="0"/>
              </a:spcAft>
              <a:buClr>
                <a:schemeClr val="dk1"/>
              </a:buClr>
              <a:buSzPts val="2400"/>
              <a:buChar char="•"/>
              <a:defRPr sz="1800"/>
            </a:lvl3pPr>
            <a:lvl4pPr marL="1828754" lvl="3" indent="-355591" algn="l">
              <a:lnSpc>
                <a:spcPct val="100000"/>
              </a:lnSpc>
              <a:spcBef>
                <a:spcPts val="300"/>
              </a:spcBef>
              <a:spcAft>
                <a:spcPts val="0"/>
              </a:spcAft>
              <a:buClr>
                <a:schemeClr val="dk1"/>
              </a:buClr>
              <a:buSzPts val="2000"/>
              <a:buChar char="–"/>
              <a:defRPr sz="1500"/>
            </a:lvl4pPr>
            <a:lvl5pPr marL="2285943" lvl="4" indent="-355591" algn="l">
              <a:lnSpc>
                <a:spcPct val="100000"/>
              </a:lnSpc>
              <a:spcBef>
                <a:spcPts val="300"/>
              </a:spcBef>
              <a:spcAft>
                <a:spcPts val="0"/>
              </a:spcAft>
              <a:buClr>
                <a:schemeClr val="dk1"/>
              </a:buClr>
              <a:buSzPts val="2000"/>
              <a:buChar char="»"/>
              <a:defRPr sz="1500"/>
            </a:lvl5pPr>
            <a:lvl6pPr marL="2743132" lvl="5" indent="-355591" algn="l">
              <a:lnSpc>
                <a:spcPct val="100000"/>
              </a:lnSpc>
              <a:spcBef>
                <a:spcPts val="300"/>
              </a:spcBef>
              <a:spcAft>
                <a:spcPts val="0"/>
              </a:spcAft>
              <a:buClr>
                <a:schemeClr val="dk1"/>
              </a:buClr>
              <a:buSzPts val="2000"/>
              <a:buChar char="•"/>
              <a:defRPr sz="1500"/>
            </a:lvl6pPr>
            <a:lvl7pPr marL="3200320" lvl="6" indent="-355591" algn="l">
              <a:lnSpc>
                <a:spcPct val="100000"/>
              </a:lnSpc>
              <a:spcBef>
                <a:spcPts val="300"/>
              </a:spcBef>
              <a:spcAft>
                <a:spcPts val="0"/>
              </a:spcAft>
              <a:buClr>
                <a:schemeClr val="dk1"/>
              </a:buClr>
              <a:buSzPts val="2000"/>
              <a:buChar char="•"/>
              <a:defRPr sz="1500"/>
            </a:lvl7pPr>
            <a:lvl8pPr marL="3657509" lvl="7" indent="-355591" algn="l">
              <a:lnSpc>
                <a:spcPct val="100000"/>
              </a:lnSpc>
              <a:spcBef>
                <a:spcPts val="300"/>
              </a:spcBef>
              <a:spcAft>
                <a:spcPts val="0"/>
              </a:spcAft>
              <a:buClr>
                <a:schemeClr val="dk1"/>
              </a:buClr>
              <a:buSzPts val="2000"/>
              <a:buChar char="•"/>
              <a:defRPr sz="1500"/>
            </a:lvl8pPr>
            <a:lvl9pPr marL="4114697" lvl="8" indent="-355591" algn="l">
              <a:lnSpc>
                <a:spcPct val="100000"/>
              </a:lnSpc>
              <a:spcBef>
                <a:spcPts val="300"/>
              </a:spcBef>
              <a:spcAft>
                <a:spcPts val="0"/>
              </a:spcAft>
              <a:buClr>
                <a:schemeClr val="dk1"/>
              </a:buClr>
              <a:buSzPts val="2000"/>
              <a:buChar char="•"/>
              <a:defRPr sz="1500"/>
            </a:lvl9pPr>
          </a:lstStyle>
          <a:p>
            <a:endParaRPr/>
          </a:p>
        </p:txBody>
      </p:sp>
      <p:sp>
        <p:nvSpPr>
          <p:cNvPr id="57" name="Google Shape;57;p37"/>
          <p:cNvSpPr txBox="1">
            <a:spLocks noGrp="1"/>
          </p:cNvSpPr>
          <p:nvPr>
            <p:ph type="body" idx="2"/>
          </p:nvPr>
        </p:nvSpPr>
        <p:spPr>
          <a:xfrm>
            <a:off x="457202" y="1076327"/>
            <a:ext cx="3008313" cy="3518297"/>
          </a:xfrm>
          <a:prstGeom prst="rect">
            <a:avLst/>
          </a:prstGeom>
          <a:noFill/>
          <a:ln>
            <a:noFill/>
          </a:ln>
        </p:spPr>
        <p:txBody>
          <a:bodyPr spcFirstLastPara="1" wrap="square" lIns="91425" tIns="45700" rIns="91425" bIns="45700" anchor="t" anchorCtr="0">
            <a:normAutofit/>
          </a:bodyPr>
          <a:lstStyle>
            <a:lvl1pPr marL="457189" lvl="0" indent="-228594" algn="l">
              <a:lnSpc>
                <a:spcPct val="100000"/>
              </a:lnSpc>
              <a:spcBef>
                <a:spcPts val="210"/>
              </a:spcBef>
              <a:spcAft>
                <a:spcPts val="0"/>
              </a:spcAft>
              <a:buClr>
                <a:schemeClr val="dk1"/>
              </a:buClr>
              <a:buSzPts val="1400"/>
              <a:buNone/>
              <a:defRPr sz="1050"/>
            </a:lvl1pPr>
            <a:lvl2pPr marL="914378" lvl="1" indent="-228594" algn="l">
              <a:lnSpc>
                <a:spcPct val="100000"/>
              </a:lnSpc>
              <a:spcBef>
                <a:spcPts val="180"/>
              </a:spcBef>
              <a:spcAft>
                <a:spcPts val="0"/>
              </a:spcAft>
              <a:buClr>
                <a:schemeClr val="dk1"/>
              </a:buClr>
              <a:buSzPts val="1200"/>
              <a:buNone/>
              <a:defRPr sz="900"/>
            </a:lvl2pPr>
            <a:lvl3pPr marL="1371566" lvl="2" indent="-228594" algn="l">
              <a:lnSpc>
                <a:spcPct val="100000"/>
              </a:lnSpc>
              <a:spcBef>
                <a:spcPts val="150"/>
              </a:spcBef>
              <a:spcAft>
                <a:spcPts val="0"/>
              </a:spcAft>
              <a:buClr>
                <a:schemeClr val="dk1"/>
              </a:buClr>
              <a:buSzPts val="1000"/>
              <a:buNone/>
              <a:defRPr sz="750"/>
            </a:lvl3pPr>
            <a:lvl4pPr marL="1828754" lvl="3" indent="-228594" algn="l">
              <a:lnSpc>
                <a:spcPct val="100000"/>
              </a:lnSpc>
              <a:spcBef>
                <a:spcPts val="135"/>
              </a:spcBef>
              <a:spcAft>
                <a:spcPts val="0"/>
              </a:spcAft>
              <a:buClr>
                <a:schemeClr val="dk1"/>
              </a:buClr>
              <a:buSzPts val="900"/>
              <a:buNone/>
              <a:defRPr sz="675"/>
            </a:lvl4pPr>
            <a:lvl5pPr marL="2285943" lvl="4" indent="-228594" algn="l">
              <a:lnSpc>
                <a:spcPct val="100000"/>
              </a:lnSpc>
              <a:spcBef>
                <a:spcPts val="135"/>
              </a:spcBef>
              <a:spcAft>
                <a:spcPts val="0"/>
              </a:spcAft>
              <a:buClr>
                <a:schemeClr val="dk1"/>
              </a:buClr>
              <a:buSzPts val="900"/>
              <a:buNone/>
              <a:defRPr sz="675"/>
            </a:lvl5pPr>
            <a:lvl6pPr marL="2743132" lvl="5" indent="-228594" algn="l">
              <a:lnSpc>
                <a:spcPct val="100000"/>
              </a:lnSpc>
              <a:spcBef>
                <a:spcPts val="135"/>
              </a:spcBef>
              <a:spcAft>
                <a:spcPts val="0"/>
              </a:spcAft>
              <a:buClr>
                <a:schemeClr val="dk1"/>
              </a:buClr>
              <a:buSzPts val="900"/>
              <a:buNone/>
              <a:defRPr sz="675"/>
            </a:lvl6pPr>
            <a:lvl7pPr marL="3200320" lvl="6" indent="-228594" algn="l">
              <a:lnSpc>
                <a:spcPct val="100000"/>
              </a:lnSpc>
              <a:spcBef>
                <a:spcPts val="135"/>
              </a:spcBef>
              <a:spcAft>
                <a:spcPts val="0"/>
              </a:spcAft>
              <a:buClr>
                <a:schemeClr val="dk1"/>
              </a:buClr>
              <a:buSzPts val="900"/>
              <a:buNone/>
              <a:defRPr sz="675"/>
            </a:lvl7pPr>
            <a:lvl8pPr marL="3657509" lvl="7" indent="-228594" algn="l">
              <a:lnSpc>
                <a:spcPct val="100000"/>
              </a:lnSpc>
              <a:spcBef>
                <a:spcPts val="135"/>
              </a:spcBef>
              <a:spcAft>
                <a:spcPts val="0"/>
              </a:spcAft>
              <a:buClr>
                <a:schemeClr val="dk1"/>
              </a:buClr>
              <a:buSzPts val="900"/>
              <a:buNone/>
              <a:defRPr sz="675"/>
            </a:lvl8pPr>
            <a:lvl9pPr marL="4114697" lvl="8" indent="-228594" algn="l">
              <a:lnSpc>
                <a:spcPct val="100000"/>
              </a:lnSpc>
              <a:spcBef>
                <a:spcPts val="135"/>
              </a:spcBef>
              <a:spcAft>
                <a:spcPts val="0"/>
              </a:spcAft>
              <a:buClr>
                <a:schemeClr val="dk1"/>
              </a:buClr>
              <a:buSzPts val="900"/>
              <a:buNone/>
              <a:defRPr sz="675"/>
            </a:lvl9pPr>
          </a:lstStyle>
          <a:p>
            <a:endParaRPr/>
          </a:p>
        </p:txBody>
      </p:sp>
      <p:sp>
        <p:nvSpPr>
          <p:cNvPr id="58" name="Google Shape;58;p37"/>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7"/>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7"/>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568417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Afbeelding met bijschrift" type="picTx">
  <p:cSld name="Afbeelding met bijschrift">
    <p:spTree>
      <p:nvGrpSpPr>
        <p:cNvPr id="1" name="Shape 61"/>
        <p:cNvGrpSpPr/>
        <p:nvPr/>
      </p:nvGrpSpPr>
      <p:grpSpPr>
        <a:xfrm>
          <a:off x="0" y="0"/>
          <a:ext cx="0" cy="0"/>
          <a:chOff x="0" y="0"/>
          <a:chExt cx="0" cy="0"/>
        </a:xfrm>
      </p:grpSpPr>
      <p:sp>
        <p:nvSpPr>
          <p:cNvPr id="62" name="Google Shape;62;p38"/>
          <p:cNvSpPr txBox="1">
            <a:spLocks noGrp="1"/>
          </p:cNvSpPr>
          <p:nvPr>
            <p:ph type="title"/>
          </p:nvPr>
        </p:nvSpPr>
        <p:spPr>
          <a:xfrm>
            <a:off x="1792288" y="3600451"/>
            <a:ext cx="5486400" cy="425054"/>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15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8"/>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480"/>
              </a:spcBef>
              <a:spcAft>
                <a:spcPts val="0"/>
              </a:spcAft>
              <a:buClr>
                <a:schemeClr val="dk1"/>
              </a:buClr>
              <a:buSzPts val="3200"/>
              <a:buFont typeface="Arial"/>
              <a:buNone/>
              <a:defRPr sz="2400" b="0" i="0" u="none" strike="noStrike" cap="none">
                <a:solidFill>
                  <a:schemeClr val="dk1"/>
                </a:solidFill>
                <a:latin typeface="Calibri"/>
                <a:ea typeface="Calibri"/>
                <a:cs typeface="Calibri"/>
                <a:sym typeface="Calibri"/>
              </a:defRPr>
            </a:lvl1pPr>
            <a:lvl2pPr marR="0" lvl="1" algn="l" rtl="0">
              <a:lnSpc>
                <a:spcPct val="100000"/>
              </a:lnSpc>
              <a:spcBef>
                <a:spcPts val="420"/>
              </a:spcBef>
              <a:spcAft>
                <a:spcPts val="0"/>
              </a:spcAft>
              <a:buClr>
                <a:schemeClr val="dk1"/>
              </a:buClr>
              <a:buSzPts val="2800"/>
              <a:buFont typeface="Arial"/>
              <a:buNone/>
              <a:defRPr sz="2100" b="0" i="0" u="none" strike="noStrike" cap="none">
                <a:solidFill>
                  <a:schemeClr val="dk1"/>
                </a:solidFill>
                <a:latin typeface="Calibri"/>
                <a:ea typeface="Calibri"/>
                <a:cs typeface="Calibri"/>
                <a:sym typeface="Calibri"/>
              </a:defRPr>
            </a:lvl2pPr>
            <a:lvl3pPr marR="0" lvl="2" algn="l" rtl="0">
              <a:lnSpc>
                <a:spcPct val="100000"/>
              </a:lnSpc>
              <a:spcBef>
                <a:spcPts val="360"/>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4pPr>
            <a:lvl5pPr marR="0" lvl="4" algn="l" rtl="0">
              <a:lnSpc>
                <a:spcPct val="100000"/>
              </a:lnSpc>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5pPr>
            <a:lvl6pPr marR="0" lvl="5" algn="l" rtl="0">
              <a:lnSpc>
                <a:spcPct val="100000"/>
              </a:lnSpc>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lnSpc>
                <a:spcPct val="100000"/>
              </a:lnSpc>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lnSpc>
                <a:spcPct val="100000"/>
              </a:lnSpc>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lnSpc>
                <a:spcPct val="100000"/>
              </a:lnSpc>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64" name="Google Shape;64;p38"/>
          <p:cNvSpPr txBox="1">
            <a:spLocks noGrp="1"/>
          </p:cNvSpPr>
          <p:nvPr>
            <p:ph type="body" idx="1"/>
          </p:nvPr>
        </p:nvSpPr>
        <p:spPr>
          <a:xfrm>
            <a:off x="1792288" y="4025504"/>
            <a:ext cx="5486400" cy="603647"/>
          </a:xfrm>
          <a:prstGeom prst="rect">
            <a:avLst/>
          </a:prstGeom>
          <a:noFill/>
          <a:ln>
            <a:noFill/>
          </a:ln>
        </p:spPr>
        <p:txBody>
          <a:bodyPr spcFirstLastPara="1" wrap="square" lIns="91425" tIns="45700" rIns="91425" bIns="45700" anchor="t" anchorCtr="0">
            <a:normAutofit/>
          </a:bodyPr>
          <a:lstStyle>
            <a:lvl1pPr marL="457189" lvl="0" indent="-228594" algn="l">
              <a:lnSpc>
                <a:spcPct val="100000"/>
              </a:lnSpc>
              <a:spcBef>
                <a:spcPts val="210"/>
              </a:spcBef>
              <a:spcAft>
                <a:spcPts val="0"/>
              </a:spcAft>
              <a:buClr>
                <a:schemeClr val="dk1"/>
              </a:buClr>
              <a:buSzPts val="1400"/>
              <a:buNone/>
              <a:defRPr sz="1050"/>
            </a:lvl1pPr>
            <a:lvl2pPr marL="914378" lvl="1" indent="-228594" algn="l">
              <a:lnSpc>
                <a:spcPct val="100000"/>
              </a:lnSpc>
              <a:spcBef>
                <a:spcPts val="180"/>
              </a:spcBef>
              <a:spcAft>
                <a:spcPts val="0"/>
              </a:spcAft>
              <a:buClr>
                <a:schemeClr val="dk1"/>
              </a:buClr>
              <a:buSzPts val="1200"/>
              <a:buNone/>
              <a:defRPr sz="900"/>
            </a:lvl2pPr>
            <a:lvl3pPr marL="1371566" lvl="2" indent="-228594" algn="l">
              <a:lnSpc>
                <a:spcPct val="100000"/>
              </a:lnSpc>
              <a:spcBef>
                <a:spcPts val="150"/>
              </a:spcBef>
              <a:spcAft>
                <a:spcPts val="0"/>
              </a:spcAft>
              <a:buClr>
                <a:schemeClr val="dk1"/>
              </a:buClr>
              <a:buSzPts val="1000"/>
              <a:buNone/>
              <a:defRPr sz="750"/>
            </a:lvl3pPr>
            <a:lvl4pPr marL="1828754" lvl="3" indent="-228594" algn="l">
              <a:lnSpc>
                <a:spcPct val="100000"/>
              </a:lnSpc>
              <a:spcBef>
                <a:spcPts val="135"/>
              </a:spcBef>
              <a:spcAft>
                <a:spcPts val="0"/>
              </a:spcAft>
              <a:buClr>
                <a:schemeClr val="dk1"/>
              </a:buClr>
              <a:buSzPts val="900"/>
              <a:buNone/>
              <a:defRPr sz="675"/>
            </a:lvl4pPr>
            <a:lvl5pPr marL="2285943" lvl="4" indent="-228594" algn="l">
              <a:lnSpc>
                <a:spcPct val="100000"/>
              </a:lnSpc>
              <a:spcBef>
                <a:spcPts val="135"/>
              </a:spcBef>
              <a:spcAft>
                <a:spcPts val="0"/>
              </a:spcAft>
              <a:buClr>
                <a:schemeClr val="dk1"/>
              </a:buClr>
              <a:buSzPts val="900"/>
              <a:buNone/>
              <a:defRPr sz="675"/>
            </a:lvl5pPr>
            <a:lvl6pPr marL="2743132" lvl="5" indent="-228594" algn="l">
              <a:lnSpc>
                <a:spcPct val="100000"/>
              </a:lnSpc>
              <a:spcBef>
                <a:spcPts val="135"/>
              </a:spcBef>
              <a:spcAft>
                <a:spcPts val="0"/>
              </a:spcAft>
              <a:buClr>
                <a:schemeClr val="dk1"/>
              </a:buClr>
              <a:buSzPts val="900"/>
              <a:buNone/>
              <a:defRPr sz="675"/>
            </a:lvl6pPr>
            <a:lvl7pPr marL="3200320" lvl="6" indent="-228594" algn="l">
              <a:lnSpc>
                <a:spcPct val="100000"/>
              </a:lnSpc>
              <a:spcBef>
                <a:spcPts val="135"/>
              </a:spcBef>
              <a:spcAft>
                <a:spcPts val="0"/>
              </a:spcAft>
              <a:buClr>
                <a:schemeClr val="dk1"/>
              </a:buClr>
              <a:buSzPts val="900"/>
              <a:buNone/>
              <a:defRPr sz="675"/>
            </a:lvl7pPr>
            <a:lvl8pPr marL="3657509" lvl="7" indent="-228594" algn="l">
              <a:lnSpc>
                <a:spcPct val="100000"/>
              </a:lnSpc>
              <a:spcBef>
                <a:spcPts val="135"/>
              </a:spcBef>
              <a:spcAft>
                <a:spcPts val="0"/>
              </a:spcAft>
              <a:buClr>
                <a:schemeClr val="dk1"/>
              </a:buClr>
              <a:buSzPts val="900"/>
              <a:buNone/>
              <a:defRPr sz="675"/>
            </a:lvl8pPr>
            <a:lvl9pPr marL="4114697" lvl="8" indent="-228594" algn="l">
              <a:lnSpc>
                <a:spcPct val="100000"/>
              </a:lnSpc>
              <a:spcBef>
                <a:spcPts val="135"/>
              </a:spcBef>
              <a:spcAft>
                <a:spcPts val="0"/>
              </a:spcAft>
              <a:buClr>
                <a:schemeClr val="dk1"/>
              </a:buClr>
              <a:buSzPts val="900"/>
              <a:buNone/>
              <a:defRPr sz="675"/>
            </a:lvl9pPr>
          </a:lstStyle>
          <a:p>
            <a:endParaRPr/>
          </a:p>
        </p:txBody>
      </p:sp>
      <p:sp>
        <p:nvSpPr>
          <p:cNvPr id="65" name="Google Shape;65;p38"/>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8"/>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8"/>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701120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el en verticale tekst" type="vertTx">
  <p:cSld name="Titel en verticale tekst">
    <p:spTree>
      <p:nvGrpSpPr>
        <p:cNvPr id="1" name="Shape 68"/>
        <p:cNvGrpSpPr/>
        <p:nvPr/>
      </p:nvGrpSpPr>
      <p:grpSpPr>
        <a:xfrm>
          <a:off x="0" y="0"/>
          <a:ext cx="0" cy="0"/>
          <a:chOff x="0" y="0"/>
          <a:chExt cx="0" cy="0"/>
        </a:xfrm>
      </p:grpSpPr>
      <p:sp>
        <p:nvSpPr>
          <p:cNvPr id="69" name="Google Shape;69;p39"/>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9"/>
          <p:cNvSpPr txBox="1">
            <a:spLocks noGrp="1"/>
          </p:cNvSpPr>
          <p:nvPr>
            <p:ph type="body" idx="1"/>
          </p:nvPr>
        </p:nvSpPr>
        <p:spPr>
          <a:xfrm rot="5400000">
            <a:off x="2874765" y="-1217414"/>
            <a:ext cx="3394472" cy="8229600"/>
          </a:xfrm>
          <a:prstGeom prst="rect">
            <a:avLst/>
          </a:prstGeom>
          <a:noFill/>
          <a:ln>
            <a:noFill/>
          </a:ln>
        </p:spPr>
        <p:txBody>
          <a:bodyPr spcFirstLastPara="1" wrap="square" lIns="91425" tIns="45700" rIns="91425" bIns="45700" anchor="t" anchorCtr="0">
            <a:normAutofit/>
          </a:bodyPr>
          <a:lstStyle>
            <a:lvl1pPr marL="457189" lvl="0" indent="-342892" algn="l">
              <a:lnSpc>
                <a:spcPct val="100000"/>
              </a:lnSpc>
              <a:spcBef>
                <a:spcPts val="270"/>
              </a:spcBef>
              <a:spcAft>
                <a:spcPts val="0"/>
              </a:spcAft>
              <a:buClr>
                <a:schemeClr val="dk1"/>
              </a:buClr>
              <a:buSzPts val="1800"/>
              <a:buChar char="•"/>
              <a:defRPr/>
            </a:lvl1pPr>
            <a:lvl2pPr marL="914378" lvl="1" indent="-342892" algn="l">
              <a:lnSpc>
                <a:spcPct val="100000"/>
              </a:lnSpc>
              <a:spcBef>
                <a:spcPts val="270"/>
              </a:spcBef>
              <a:spcAft>
                <a:spcPts val="0"/>
              </a:spcAft>
              <a:buClr>
                <a:schemeClr val="dk1"/>
              </a:buClr>
              <a:buSzPts val="1800"/>
              <a:buChar char="–"/>
              <a:defRPr/>
            </a:lvl2pPr>
            <a:lvl3pPr marL="1371566" lvl="2" indent="-342892" algn="l">
              <a:lnSpc>
                <a:spcPct val="100000"/>
              </a:lnSpc>
              <a:spcBef>
                <a:spcPts val="270"/>
              </a:spcBef>
              <a:spcAft>
                <a:spcPts val="0"/>
              </a:spcAft>
              <a:buClr>
                <a:schemeClr val="dk1"/>
              </a:buClr>
              <a:buSzPts val="1800"/>
              <a:buChar char="•"/>
              <a:defRPr/>
            </a:lvl3pPr>
            <a:lvl4pPr marL="1828754" lvl="3" indent="-342892" algn="l">
              <a:lnSpc>
                <a:spcPct val="100000"/>
              </a:lnSpc>
              <a:spcBef>
                <a:spcPts val="270"/>
              </a:spcBef>
              <a:spcAft>
                <a:spcPts val="0"/>
              </a:spcAft>
              <a:buClr>
                <a:schemeClr val="dk1"/>
              </a:buClr>
              <a:buSzPts val="1800"/>
              <a:buChar char="–"/>
              <a:defRPr/>
            </a:lvl4pPr>
            <a:lvl5pPr marL="2285943" lvl="4" indent="-342892" algn="l">
              <a:lnSpc>
                <a:spcPct val="100000"/>
              </a:lnSpc>
              <a:spcBef>
                <a:spcPts val="270"/>
              </a:spcBef>
              <a:spcAft>
                <a:spcPts val="0"/>
              </a:spcAft>
              <a:buClr>
                <a:schemeClr val="dk1"/>
              </a:buClr>
              <a:buSzPts val="1800"/>
              <a:buChar char="»"/>
              <a:defRPr/>
            </a:lvl5pPr>
            <a:lvl6pPr marL="2743132" lvl="5" indent="-342892" algn="l">
              <a:lnSpc>
                <a:spcPct val="100000"/>
              </a:lnSpc>
              <a:spcBef>
                <a:spcPts val="270"/>
              </a:spcBef>
              <a:spcAft>
                <a:spcPts val="0"/>
              </a:spcAft>
              <a:buClr>
                <a:schemeClr val="dk1"/>
              </a:buClr>
              <a:buSzPts val="1800"/>
              <a:buChar char="•"/>
              <a:defRPr/>
            </a:lvl6pPr>
            <a:lvl7pPr marL="3200320" lvl="6" indent="-342892" algn="l">
              <a:lnSpc>
                <a:spcPct val="100000"/>
              </a:lnSpc>
              <a:spcBef>
                <a:spcPts val="270"/>
              </a:spcBef>
              <a:spcAft>
                <a:spcPts val="0"/>
              </a:spcAft>
              <a:buClr>
                <a:schemeClr val="dk1"/>
              </a:buClr>
              <a:buSzPts val="1800"/>
              <a:buChar char="•"/>
              <a:defRPr/>
            </a:lvl7pPr>
            <a:lvl8pPr marL="3657509" lvl="7" indent="-342892" algn="l">
              <a:lnSpc>
                <a:spcPct val="100000"/>
              </a:lnSpc>
              <a:spcBef>
                <a:spcPts val="270"/>
              </a:spcBef>
              <a:spcAft>
                <a:spcPts val="0"/>
              </a:spcAft>
              <a:buClr>
                <a:schemeClr val="dk1"/>
              </a:buClr>
              <a:buSzPts val="1800"/>
              <a:buChar char="•"/>
              <a:defRPr/>
            </a:lvl8pPr>
            <a:lvl9pPr marL="4114697" lvl="8" indent="-342892" algn="l">
              <a:lnSpc>
                <a:spcPct val="100000"/>
              </a:lnSpc>
              <a:spcBef>
                <a:spcPts val="270"/>
              </a:spcBef>
              <a:spcAft>
                <a:spcPts val="0"/>
              </a:spcAft>
              <a:buClr>
                <a:schemeClr val="dk1"/>
              </a:buClr>
              <a:buSzPts val="1800"/>
              <a:buChar char="•"/>
              <a:defRPr/>
            </a:lvl9pPr>
          </a:lstStyle>
          <a:p>
            <a:endParaRPr/>
          </a:p>
        </p:txBody>
      </p:sp>
      <p:sp>
        <p:nvSpPr>
          <p:cNvPr id="71" name="Google Shape;71;p39"/>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9"/>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9"/>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1468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 en object" type="obj">
  <p:cSld name="OBJECT">
    <p:spTree>
      <p:nvGrpSpPr>
        <p:cNvPr id="1" name="Shape 21"/>
        <p:cNvGrpSpPr/>
        <p:nvPr/>
      </p:nvGrpSpPr>
      <p:grpSpPr>
        <a:xfrm>
          <a:off x="0" y="0"/>
          <a:ext cx="0" cy="0"/>
          <a:chOff x="0" y="0"/>
          <a:chExt cx="0" cy="0"/>
        </a:xfrm>
      </p:grpSpPr>
      <p:sp>
        <p:nvSpPr>
          <p:cNvPr id="22" name="Google Shape;22;p3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1"/>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270"/>
              </a:spcBef>
              <a:spcAft>
                <a:spcPts val="0"/>
              </a:spcAft>
              <a:buClr>
                <a:schemeClr val="dk1"/>
              </a:buClr>
              <a:buSzPts val="1800"/>
              <a:buChar char="•"/>
              <a:defRPr/>
            </a:lvl1pPr>
            <a:lvl2pPr marL="914400" lvl="1" indent="-342900" algn="l">
              <a:lnSpc>
                <a:spcPct val="100000"/>
              </a:lnSpc>
              <a:spcBef>
                <a:spcPts val="270"/>
              </a:spcBef>
              <a:spcAft>
                <a:spcPts val="0"/>
              </a:spcAft>
              <a:buClr>
                <a:schemeClr val="dk1"/>
              </a:buClr>
              <a:buSzPts val="1800"/>
              <a:buChar char="–"/>
              <a:defRPr/>
            </a:lvl2pPr>
            <a:lvl3pPr marL="1371600" lvl="2" indent="-342900" algn="l">
              <a:lnSpc>
                <a:spcPct val="100000"/>
              </a:lnSpc>
              <a:spcBef>
                <a:spcPts val="270"/>
              </a:spcBef>
              <a:spcAft>
                <a:spcPts val="0"/>
              </a:spcAft>
              <a:buClr>
                <a:schemeClr val="dk1"/>
              </a:buClr>
              <a:buSzPts val="1800"/>
              <a:buChar char="•"/>
              <a:defRPr/>
            </a:lvl3pPr>
            <a:lvl4pPr marL="1828800" lvl="3" indent="-342900" algn="l">
              <a:lnSpc>
                <a:spcPct val="100000"/>
              </a:lnSpc>
              <a:spcBef>
                <a:spcPts val="270"/>
              </a:spcBef>
              <a:spcAft>
                <a:spcPts val="0"/>
              </a:spcAft>
              <a:buClr>
                <a:schemeClr val="dk1"/>
              </a:buClr>
              <a:buSzPts val="1800"/>
              <a:buChar char="–"/>
              <a:defRPr/>
            </a:lvl4pPr>
            <a:lvl5pPr marL="2286000" lvl="4" indent="-342900" algn="l">
              <a:lnSpc>
                <a:spcPct val="100000"/>
              </a:lnSpc>
              <a:spcBef>
                <a:spcPts val="270"/>
              </a:spcBef>
              <a:spcAft>
                <a:spcPts val="0"/>
              </a:spcAft>
              <a:buClr>
                <a:schemeClr val="dk1"/>
              </a:buClr>
              <a:buSzPts val="1800"/>
              <a:buChar char="»"/>
              <a:defRPr/>
            </a:lvl5pPr>
            <a:lvl6pPr marL="2743200" lvl="5" indent="-342900" algn="l">
              <a:lnSpc>
                <a:spcPct val="100000"/>
              </a:lnSpc>
              <a:spcBef>
                <a:spcPts val="270"/>
              </a:spcBef>
              <a:spcAft>
                <a:spcPts val="0"/>
              </a:spcAft>
              <a:buClr>
                <a:schemeClr val="dk1"/>
              </a:buClr>
              <a:buSzPts val="1800"/>
              <a:buChar char="•"/>
              <a:defRPr/>
            </a:lvl6pPr>
            <a:lvl7pPr marL="3200400" lvl="6" indent="-342900" algn="l">
              <a:lnSpc>
                <a:spcPct val="100000"/>
              </a:lnSpc>
              <a:spcBef>
                <a:spcPts val="270"/>
              </a:spcBef>
              <a:spcAft>
                <a:spcPts val="0"/>
              </a:spcAft>
              <a:buClr>
                <a:schemeClr val="dk1"/>
              </a:buClr>
              <a:buSzPts val="1800"/>
              <a:buChar char="•"/>
              <a:defRPr/>
            </a:lvl7pPr>
            <a:lvl8pPr marL="3657600" lvl="7" indent="-342900" algn="l">
              <a:lnSpc>
                <a:spcPct val="100000"/>
              </a:lnSpc>
              <a:spcBef>
                <a:spcPts val="270"/>
              </a:spcBef>
              <a:spcAft>
                <a:spcPts val="0"/>
              </a:spcAft>
              <a:buClr>
                <a:schemeClr val="dk1"/>
              </a:buClr>
              <a:buSzPts val="1800"/>
              <a:buChar char="•"/>
              <a:defRPr/>
            </a:lvl8pPr>
            <a:lvl9pPr marL="4114800" lvl="8" indent="-342900" algn="l">
              <a:lnSpc>
                <a:spcPct val="100000"/>
              </a:lnSpc>
              <a:spcBef>
                <a:spcPts val="270"/>
              </a:spcBef>
              <a:spcAft>
                <a:spcPts val="0"/>
              </a:spcAft>
              <a:buClr>
                <a:schemeClr val="dk1"/>
              </a:buClr>
              <a:buSzPts val="1800"/>
              <a:buChar char="•"/>
              <a:defRPr/>
            </a:lvl9pPr>
          </a:lstStyle>
          <a:p>
            <a:endParaRPr/>
          </a:p>
        </p:txBody>
      </p:sp>
      <p:sp>
        <p:nvSpPr>
          <p:cNvPr id="24" name="Google Shape;24;p3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Verticale titel en tekst" type="vertTitleAndTx">
  <p:cSld name="Verticale titel en tekst">
    <p:spTree>
      <p:nvGrpSpPr>
        <p:cNvPr id="1" name="Shape 74"/>
        <p:cNvGrpSpPr/>
        <p:nvPr/>
      </p:nvGrpSpPr>
      <p:grpSpPr>
        <a:xfrm>
          <a:off x="0" y="0"/>
          <a:ext cx="0" cy="0"/>
          <a:chOff x="0" y="0"/>
          <a:chExt cx="0" cy="0"/>
        </a:xfrm>
      </p:grpSpPr>
      <p:sp>
        <p:nvSpPr>
          <p:cNvPr id="75" name="Google Shape;75;p40"/>
          <p:cNvSpPr txBox="1">
            <a:spLocks noGrp="1"/>
          </p:cNvSpPr>
          <p:nvPr>
            <p:ph type="title"/>
          </p:nvPr>
        </p:nvSpPr>
        <p:spPr>
          <a:xfrm rot="5400000">
            <a:off x="5463779" y="1371600"/>
            <a:ext cx="4388644"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0"/>
          <p:cNvSpPr txBox="1">
            <a:spLocks noGrp="1"/>
          </p:cNvSpPr>
          <p:nvPr>
            <p:ph type="body" idx="1"/>
          </p:nvPr>
        </p:nvSpPr>
        <p:spPr>
          <a:xfrm rot="5400000">
            <a:off x="1272780" y="-609599"/>
            <a:ext cx="4388644" cy="6019800"/>
          </a:xfrm>
          <a:prstGeom prst="rect">
            <a:avLst/>
          </a:prstGeom>
          <a:noFill/>
          <a:ln>
            <a:noFill/>
          </a:ln>
        </p:spPr>
        <p:txBody>
          <a:bodyPr spcFirstLastPara="1" wrap="square" lIns="91425" tIns="45700" rIns="91425" bIns="45700" anchor="t" anchorCtr="0">
            <a:normAutofit/>
          </a:bodyPr>
          <a:lstStyle>
            <a:lvl1pPr marL="457189" lvl="0" indent="-342892" algn="l">
              <a:lnSpc>
                <a:spcPct val="100000"/>
              </a:lnSpc>
              <a:spcBef>
                <a:spcPts val="270"/>
              </a:spcBef>
              <a:spcAft>
                <a:spcPts val="0"/>
              </a:spcAft>
              <a:buClr>
                <a:schemeClr val="dk1"/>
              </a:buClr>
              <a:buSzPts val="1800"/>
              <a:buChar char="•"/>
              <a:defRPr/>
            </a:lvl1pPr>
            <a:lvl2pPr marL="914378" lvl="1" indent="-342892" algn="l">
              <a:lnSpc>
                <a:spcPct val="100000"/>
              </a:lnSpc>
              <a:spcBef>
                <a:spcPts val="270"/>
              </a:spcBef>
              <a:spcAft>
                <a:spcPts val="0"/>
              </a:spcAft>
              <a:buClr>
                <a:schemeClr val="dk1"/>
              </a:buClr>
              <a:buSzPts val="1800"/>
              <a:buChar char="–"/>
              <a:defRPr/>
            </a:lvl2pPr>
            <a:lvl3pPr marL="1371566" lvl="2" indent="-342892" algn="l">
              <a:lnSpc>
                <a:spcPct val="100000"/>
              </a:lnSpc>
              <a:spcBef>
                <a:spcPts val="270"/>
              </a:spcBef>
              <a:spcAft>
                <a:spcPts val="0"/>
              </a:spcAft>
              <a:buClr>
                <a:schemeClr val="dk1"/>
              </a:buClr>
              <a:buSzPts val="1800"/>
              <a:buChar char="•"/>
              <a:defRPr/>
            </a:lvl3pPr>
            <a:lvl4pPr marL="1828754" lvl="3" indent="-342892" algn="l">
              <a:lnSpc>
                <a:spcPct val="100000"/>
              </a:lnSpc>
              <a:spcBef>
                <a:spcPts val="270"/>
              </a:spcBef>
              <a:spcAft>
                <a:spcPts val="0"/>
              </a:spcAft>
              <a:buClr>
                <a:schemeClr val="dk1"/>
              </a:buClr>
              <a:buSzPts val="1800"/>
              <a:buChar char="–"/>
              <a:defRPr/>
            </a:lvl4pPr>
            <a:lvl5pPr marL="2285943" lvl="4" indent="-342892" algn="l">
              <a:lnSpc>
                <a:spcPct val="100000"/>
              </a:lnSpc>
              <a:spcBef>
                <a:spcPts val="270"/>
              </a:spcBef>
              <a:spcAft>
                <a:spcPts val="0"/>
              </a:spcAft>
              <a:buClr>
                <a:schemeClr val="dk1"/>
              </a:buClr>
              <a:buSzPts val="1800"/>
              <a:buChar char="»"/>
              <a:defRPr/>
            </a:lvl5pPr>
            <a:lvl6pPr marL="2743132" lvl="5" indent="-342892" algn="l">
              <a:lnSpc>
                <a:spcPct val="100000"/>
              </a:lnSpc>
              <a:spcBef>
                <a:spcPts val="270"/>
              </a:spcBef>
              <a:spcAft>
                <a:spcPts val="0"/>
              </a:spcAft>
              <a:buClr>
                <a:schemeClr val="dk1"/>
              </a:buClr>
              <a:buSzPts val="1800"/>
              <a:buChar char="•"/>
              <a:defRPr/>
            </a:lvl6pPr>
            <a:lvl7pPr marL="3200320" lvl="6" indent="-342892" algn="l">
              <a:lnSpc>
                <a:spcPct val="100000"/>
              </a:lnSpc>
              <a:spcBef>
                <a:spcPts val="270"/>
              </a:spcBef>
              <a:spcAft>
                <a:spcPts val="0"/>
              </a:spcAft>
              <a:buClr>
                <a:schemeClr val="dk1"/>
              </a:buClr>
              <a:buSzPts val="1800"/>
              <a:buChar char="•"/>
              <a:defRPr/>
            </a:lvl7pPr>
            <a:lvl8pPr marL="3657509" lvl="7" indent="-342892" algn="l">
              <a:lnSpc>
                <a:spcPct val="100000"/>
              </a:lnSpc>
              <a:spcBef>
                <a:spcPts val="270"/>
              </a:spcBef>
              <a:spcAft>
                <a:spcPts val="0"/>
              </a:spcAft>
              <a:buClr>
                <a:schemeClr val="dk1"/>
              </a:buClr>
              <a:buSzPts val="1800"/>
              <a:buChar char="•"/>
              <a:defRPr/>
            </a:lvl8pPr>
            <a:lvl9pPr marL="4114697" lvl="8" indent="-342892" algn="l">
              <a:lnSpc>
                <a:spcPct val="100000"/>
              </a:lnSpc>
              <a:spcBef>
                <a:spcPts val="270"/>
              </a:spcBef>
              <a:spcAft>
                <a:spcPts val="0"/>
              </a:spcAft>
              <a:buClr>
                <a:schemeClr val="dk1"/>
              </a:buClr>
              <a:buSzPts val="1800"/>
              <a:buChar char="•"/>
              <a:defRPr/>
            </a:lvl9pPr>
          </a:lstStyle>
          <a:p>
            <a:endParaRPr/>
          </a:p>
        </p:txBody>
      </p:sp>
      <p:sp>
        <p:nvSpPr>
          <p:cNvPr id="77" name="Google Shape;77;p40"/>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0"/>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40"/>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76870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ekop" type="secHead">
  <p:cSld name="SECTION_HEADER">
    <p:spTree>
      <p:nvGrpSpPr>
        <p:cNvPr id="1" name="Shape 27"/>
        <p:cNvGrpSpPr/>
        <p:nvPr/>
      </p:nvGrpSpPr>
      <p:grpSpPr>
        <a:xfrm>
          <a:off x="0" y="0"/>
          <a:ext cx="0" cy="0"/>
          <a:chOff x="0" y="0"/>
          <a:chExt cx="0" cy="0"/>
        </a:xfrm>
      </p:grpSpPr>
      <p:sp>
        <p:nvSpPr>
          <p:cNvPr id="28" name="Google Shape;28;p33"/>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3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3"/>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300"/>
              </a:spcBef>
              <a:spcAft>
                <a:spcPts val="0"/>
              </a:spcAft>
              <a:buClr>
                <a:srgbClr val="888888"/>
              </a:buClr>
              <a:buSzPts val="2000"/>
              <a:buNone/>
              <a:defRPr sz="1500">
                <a:solidFill>
                  <a:srgbClr val="888888"/>
                </a:solidFill>
              </a:defRPr>
            </a:lvl1pPr>
            <a:lvl2pPr marL="914400" lvl="1" indent="-228600" algn="l">
              <a:lnSpc>
                <a:spcPct val="100000"/>
              </a:lnSpc>
              <a:spcBef>
                <a:spcPts val="270"/>
              </a:spcBef>
              <a:spcAft>
                <a:spcPts val="0"/>
              </a:spcAft>
              <a:buClr>
                <a:srgbClr val="888888"/>
              </a:buClr>
              <a:buSzPts val="1800"/>
              <a:buNone/>
              <a:defRPr sz="1350">
                <a:solidFill>
                  <a:srgbClr val="888888"/>
                </a:solidFill>
              </a:defRPr>
            </a:lvl2pPr>
            <a:lvl3pPr marL="1371600" lvl="2" indent="-228600" algn="l">
              <a:lnSpc>
                <a:spcPct val="100000"/>
              </a:lnSpc>
              <a:spcBef>
                <a:spcPts val="240"/>
              </a:spcBef>
              <a:spcAft>
                <a:spcPts val="0"/>
              </a:spcAft>
              <a:buClr>
                <a:srgbClr val="888888"/>
              </a:buClr>
              <a:buSzPts val="1600"/>
              <a:buNone/>
              <a:defRPr sz="1200">
                <a:solidFill>
                  <a:srgbClr val="888888"/>
                </a:solidFill>
              </a:defRPr>
            </a:lvl3pPr>
            <a:lvl4pPr marL="1828800" lvl="3" indent="-228600" algn="l">
              <a:lnSpc>
                <a:spcPct val="100000"/>
              </a:lnSpc>
              <a:spcBef>
                <a:spcPts val="210"/>
              </a:spcBef>
              <a:spcAft>
                <a:spcPts val="0"/>
              </a:spcAft>
              <a:buClr>
                <a:srgbClr val="888888"/>
              </a:buClr>
              <a:buSzPts val="1400"/>
              <a:buNone/>
              <a:defRPr sz="1050">
                <a:solidFill>
                  <a:srgbClr val="888888"/>
                </a:solidFill>
              </a:defRPr>
            </a:lvl4pPr>
            <a:lvl5pPr marL="2286000" lvl="4" indent="-228600" algn="l">
              <a:lnSpc>
                <a:spcPct val="100000"/>
              </a:lnSpc>
              <a:spcBef>
                <a:spcPts val="210"/>
              </a:spcBef>
              <a:spcAft>
                <a:spcPts val="0"/>
              </a:spcAft>
              <a:buClr>
                <a:srgbClr val="888888"/>
              </a:buClr>
              <a:buSzPts val="1400"/>
              <a:buNone/>
              <a:defRPr sz="1050">
                <a:solidFill>
                  <a:srgbClr val="888888"/>
                </a:solidFill>
              </a:defRPr>
            </a:lvl5pPr>
            <a:lvl6pPr marL="2743200" lvl="5" indent="-228600" algn="l">
              <a:lnSpc>
                <a:spcPct val="100000"/>
              </a:lnSpc>
              <a:spcBef>
                <a:spcPts val="210"/>
              </a:spcBef>
              <a:spcAft>
                <a:spcPts val="0"/>
              </a:spcAft>
              <a:buClr>
                <a:srgbClr val="888888"/>
              </a:buClr>
              <a:buSzPts val="1400"/>
              <a:buNone/>
              <a:defRPr sz="1050">
                <a:solidFill>
                  <a:srgbClr val="888888"/>
                </a:solidFill>
              </a:defRPr>
            </a:lvl6pPr>
            <a:lvl7pPr marL="3200400" lvl="6" indent="-228600" algn="l">
              <a:lnSpc>
                <a:spcPct val="100000"/>
              </a:lnSpc>
              <a:spcBef>
                <a:spcPts val="210"/>
              </a:spcBef>
              <a:spcAft>
                <a:spcPts val="0"/>
              </a:spcAft>
              <a:buClr>
                <a:srgbClr val="888888"/>
              </a:buClr>
              <a:buSzPts val="1400"/>
              <a:buNone/>
              <a:defRPr sz="1050">
                <a:solidFill>
                  <a:srgbClr val="888888"/>
                </a:solidFill>
              </a:defRPr>
            </a:lvl7pPr>
            <a:lvl8pPr marL="3657600" lvl="7" indent="-228600" algn="l">
              <a:lnSpc>
                <a:spcPct val="100000"/>
              </a:lnSpc>
              <a:spcBef>
                <a:spcPts val="210"/>
              </a:spcBef>
              <a:spcAft>
                <a:spcPts val="0"/>
              </a:spcAft>
              <a:buClr>
                <a:srgbClr val="888888"/>
              </a:buClr>
              <a:buSzPts val="1400"/>
              <a:buNone/>
              <a:defRPr sz="1050">
                <a:solidFill>
                  <a:srgbClr val="888888"/>
                </a:solidFill>
              </a:defRPr>
            </a:lvl8pPr>
            <a:lvl9pPr marL="4114800" lvl="8" indent="-228600" algn="l">
              <a:lnSpc>
                <a:spcPct val="100000"/>
              </a:lnSpc>
              <a:spcBef>
                <a:spcPts val="210"/>
              </a:spcBef>
              <a:spcAft>
                <a:spcPts val="0"/>
              </a:spcAft>
              <a:buClr>
                <a:srgbClr val="888888"/>
              </a:buClr>
              <a:buSzPts val="1400"/>
              <a:buNone/>
              <a:defRPr sz="1050">
                <a:solidFill>
                  <a:srgbClr val="888888"/>
                </a:solidFill>
              </a:defRPr>
            </a:lvl9pPr>
          </a:lstStyle>
          <a:p>
            <a:endParaRPr/>
          </a:p>
        </p:txBody>
      </p:sp>
      <p:sp>
        <p:nvSpPr>
          <p:cNvPr id="30" name="Google Shape;30;p3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nhoud van twee" type="twoObj">
  <p:cSld name="TWO_OBJECTS">
    <p:spTree>
      <p:nvGrpSpPr>
        <p:cNvPr id="1" name="Shape 33"/>
        <p:cNvGrpSpPr/>
        <p:nvPr/>
      </p:nvGrpSpPr>
      <p:grpSpPr>
        <a:xfrm>
          <a:off x="0" y="0"/>
          <a:ext cx="0" cy="0"/>
          <a:chOff x="0" y="0"/>
          <a:chExt cx="0" cy="0"/>
        </a:xfrm>
      </p:grpSpPr>
      <p:sp>
        <p:nvSpPr>
          <p:cNvPr id="34" name="Google Shape;34;p3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4"/>
          <p:cNvSpPr txBox="1">
            <a:spLocks noGrp="1"/>
          </p:cNvSpPr>
          <p:nvPr>
            <p:ph type="body" idx="1"/>
          </p:nvPr>
        </p:nvSpPr>
        <p:spPr>
          <a:xfrm>
            <a:off x="457200" y="1200151"/>
            <a:ext cx="4038600" cy="3394472"/>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420"/>
              </a:spcBef>
              <a:spcAft>
                <a:spcPts val="0"/>
              </a:spcAft>
              <a:buClr>
                <a:schemeClr val="dk1"/>
              </a:buClr>
              <a:buSzPts val="2800"/>
              <a:buChar char="•"/>
              <a:defRPr sz="2100"/>
            </a:lvl1pPr>
            <a:lvl2pPr marL="914400" lvl="1" indent="-381000" algn="l">
              <a:lnSpc>
                <a:spcPct val="100000"/>
              </a:lnSpc>
              <a:spcBef>
                <a:spcPts val="360"/>
              </a:spcBef>
              <a:spcAft>
                <a:spcPts val="0"/>
              </a:spcAft>
              <a:buClr>
                <a:schemeClr val="dk1"/>
              </a:buClr>
              <a:buSzPts val="2400"/>
              <a:buChar char="–"/>
              <a:defRPr sz="1800"/>
            </a:lvl2pPr>
            <a:lvl3pPr marL="1371600" lvl="2" indent="-355600" algn="l">
              <a:lnSpc>
                <a:spcPct val="100000"/>
              </a:lnSpc>
              <a:spcBef>
                <a:spcPts val="300"/>
              </a:spcBef>
              <a:spcAft>
                <a:spcPts val="0"/>
              </a:spcAft>
              <a:buClr>
                <a:schemeClr val="dk1"/>
              </a:buClr>
              <a:buSzPts val="2000"/>
              <a:buChar char="•"/>
              <a:defRPr sz="1500"/>
            </a:lvl3pPr>
            <a:lvl4pPr marL="1828800" lvl="3" indent="-342900" algn="l">
              <a:lnSpc>
                <a:spcPct val="100000"/>
              </a:lnSpc>
              <a:spcBef>
                <a:spcPts val="270"/>
              </a:spcBef>
              <a:spcAft>
                <a:spcPts val="0"/>
              </a:spcAft>
              <a:buClr>
                <a:schemeClr val="dk1"/>
              </a:buClr>
              <a:buSzPts val="1800"/>
              <a:buChar char="–"/>
              <a:defRPr sz="1350"/>
            </a:lvl4pPr>
            <a:lvl5pPr marL="2286000" lvl="4" indent="-342900" algn="l">
              <a:lnSpc>
                <a:spcPct val="100000"/>
              </a:lnSpc>
              <a:spcBef>
                <a:spcPts val="270"/>
              </a:spcBef>
              <a:spcAft>
                <a:spcPts val="0"/>
              </a:spcAft>
              <a:buClr>
                <a:schemeClr val="dk1"/>
              </a:buClr>
              <a:buSzPts val="1800"/>
              <a:buChar char="»"/>
              <a:defRPr sz="1350"/>
            </a:lvl5pPr>
            <a:lvl6pPr marL="2743200" lvl="5" indent="-342900" algn="l">
              <a:lnSpc>
                <a:spcPct val="100000"/>
              </a:lnSpc>
              <a:spcBef>
                <a:spcPts val="270"/>
              </a:spcBef>
              <a:spcAft>
                <a:spcPts val="0"/>
              </a:spcAft>
              <a:buClr>
                <a:schemeClr val="dk1"/>
              </a:buClr>
              <a:buSzPts val="1800"/>
              <a:buChar char="•"/>
              <a:defRPr sz="1350"/>
            </a:lvl6pPr>
            <a:lvl7pPr marL="3200400" lvl="6" indent="-342900" algn="l">
              <a:lnSpc>
                <a:spcPct val="100000"/>
              </a:lnSpc>
              <a:spcBef>
                <a:spcPts val="270"/>
              </a:spcBef>
              <a:spcAft>
                <a:spcPts val="0"/>
              </a:spcAft>
              <a:buClr>
                <a:schemeClr val="dk1"/>
              </a:buClr>
              <a:buSzPts val="1800"/>
              <a:buChar char="•"/>
              <a:defRPr sz="1350"/>
            </a:lvl7pPr>
            <a:lvl8pPr marL="3657600" lvl="7" indent="-342900" algn="l">
              <a:lnSpc>
                <a:spcPct val="100000"/>
              </a:lnSpc>
              <a:spcBef>
                <a:spcPts val="270"/>
              </a:spcBef>
              <a:spcAft>
                <a:spcPts val="0"/>
              </a:spcAft>
              <a:buClr>
                <a:schemeClr val="dk1"/>
              </a:buClr>
              <a:buSzPts val="1800"/>
              <a:buChar char="•"/>
              <a:defRPr sz="1350"/>
            </a:lvl8pPr>
            <a:lvl9pPr marL="4114800" lvl="8" indent="-342900" algn="l">
              <a:lnSpc>
                <a:spcPct val="100000"/>
              </a:lnSpc>
              <a:spcBef>
                <a:spcPts val="270"/>
              </a:spcBef>
              <a:spcAft>
                <a:spcPts val="0"/>
              </a:spcAft>
              <a:buClr>
                <a:schemeClr val="dk1"/>
              </a:buClr>
              <a:buSzPts val="1800"/>
              <a:buChar char="•"/>
              <a:defRPr sz="1350"/>
            </a:lvl9pPr>
          </a:lstStyle>
          <a:p>
            <a:endParaRPr/>
          </a:p>
        </p:txBody>
      </p:sp>
      <p:sp>
        <p:nvSpPr>
          <p:cNvPr id="36" name="Google Shape;36;p34"/>
          <p:cNvSpPr txBox="1">
            <a:spLocks noGrp="1"/>
          </p:cNvSpPr>
          <p:nvPr>
            <p:ph type="body" idx="2"/>
          </p:nvPr>
        </p:nvSpPr>
        <p:spPr>
          <a:xfrm>
            <a:off x="4648200" y="1200151"/>
            <a:ext cx="4038600" cy="3394472"/>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420"/>
              </a:spcBef>
              <a:spcAft>
                <a:spcPts val="0"/>
              </a:spcAft>
              <a:buClr>
                <a:schemeClr val="dk1"/>
              </a:buClr>
              <a:buSzPts val="2800"/>
              <a:buChar char="•"/>
              <a:defRPr sz="2100"/>
            </a:lvl1pPr>
            <a:lvl2pPr marL="914400" lvl="1" indent="-381000" algn="l">
              <a:lnSpc>
                <a:spcPct val="100000"/>
              </a:lnSpc>
              <a:spcBef>
                <a:spcPts val="360"/>
              </a:spcBef>
              <a:spcAft>
                <a:spcPts val="0"/>
              </a:spcAft>
              <a:buClr>
                <a:schemeClr val="dk1"/>
              </a:buClr>
              <a:buSzPts val="2400"/>
              <a:buChar char="–"/>
              <a:defRPr sz="1800"/>
            </a:lvl2pPr>
            <a:lvl3pPr marL="1371600" lvl="2" indent="-355600" algn="l">
              <a:lnSpc>
                <a:spcPct val="100000"/>
              </a:lnSpc>
              <a:spcBef>
                <a:spcPts val="300"/>
              </a:spcBef>
              <a:spcAft>
                <a:spcPts val="0"/>
              </a:spcAft>
              <a:buClr>
                <a:schemeClr val="dk1"/>
              </a:buClr>
              <a:buSzPts val="2000"/>
              <a:buChar char="•"/>
              <a:defRPr sz="1500"/>
            </a:lvl3pPr>
            <a:lvl4pPr marL="1828800" lvl="3" indent="-342900" algn="l">
              <a:lnSpc>
                <a:spcPct val="100000"/>
              </a:lnSpc>
              <a:spcBef>
                <a:spcPts val="270"/>
              </a:spcBef>
              <a:spcAft>
                <a:spcPts val="0"/>
              </a:spcAft>
              <a:buClr>
                <a:schemeClr val="dk1"/>
              </a:buClr>
              <a:buSzPts val="1800"/>
              <a:buChar char="–"/>
              <a:defRPr sz="1350"/>
            </a:lvl4pPr>
            <a:lvl5pPr marL="2286000" lvl="4" indent="-342900" algn="l">
              <a:lnSpc>
                <a:spcPct val="100000"/>
              </a:lnSpc>
              <a:spcBef>
                <a:spcPts val="270"/>
              </a:spcBef>
              <a:spcAft>
                <a:spcPts val="0"/>
              </a:spcAft>
              <a:buClr>
                <a:schemeClr val="dk1"/>
              </a:buClr>
              <a:buSzPts val="1800"/>
              <a:buChar char="»"/>
              <a:defRPr sz="1350"/>
            </a:lvl5pPr>
            <a:lvl6pPr marL="2743200" lvl="5" indent="-342900" algn="l">
              <a:lnSpc>
                <a:spcPct val="100000"/>
              </a:lnSpc>
              <a:spcBef>
                <a:spcPts val="270"/>
              </a:spcBef>
              <a:spcAft>
                <a:spcPts val="0"/>
              </a:spcAft>
              <a:buClr>
                <a:schemeClr val="dk1"/>
              </a:buClr>
              <a:buSzPts val="1800"/>
              <a:buChar char="•"/>
              <a:defRPr sz="1350"/>
            </a:lvl6pPr>
            <a:lvl7pPr marL="3200400" lvl="6" indent="-342900" algn="l">
              <a:lnSpc>
                <a:spcPct val="100000"/>
              </a:lnSpc>
              <a:spcBef>
                <a:spcPts val="270"/>
              </a:spcBef>
              <a:spcAft>
                <a:spcPts val="0"/>
              </a:spcAft>
              <a:buClr>
                <a:schemeClr val="dk1"/>
              </a:buClr>
              <a:buSzPts val="1800"/>
              <a:buChar char="•"/>
              <a:defRPr sz="1350"/>
            </a:lvl7pPr>
            <a:lvl8pPr marL="3657600" lvl="7" indent="-342900" algn="l">
              <a:lnSpc>
                <a:spcPct val="100000"/>
              </a:lnSpc>
              <a:spcBef>
                <a:spcPts val="270"/>
              </a:spcBef>
              <a:spcAft>
                <a:spcPts val="0"/>
              </a:spcAft>
              <a:buClr>
                <a:schemeClr val="dk1"/>
              </a:buClr>
              <a:buSzPts val="1800"/>
              <a:buChar char="•"/>
              <a:defRPr sz="1350"/>
            </a:lvl8pPr>
            <a:lvl9pPr marL="4114800" lvl="8" indent="-342900" algn="l">
              <a:lnSpc>
                <a:spcPct val="100000"/>
              </a:lnSpc>
              <a:spcBef>
                <a:spcPts val="270"/>
              </a:spcBef>
              <a:spcAft>
                <a:spcPts val="0"/>
              </a:spcAft>
              <a:buClr>
                <a:schemeClr val="dk1"/>
              </a:buClr>
              <a:buSzPts val="1800"/>
              <a:buChar char="•"/>
              <a:defRPr sz="1350"/>
            </a:lvl9pPr>
          </a:lstStyle>
          <a:p>
            <a:endParaRPr/>
          </a:p>
        </p:txBody>
      </p:sp>
      <p:sp>
        <p:nvSpPr>
          <p:cNvPr id="37" name="Google Shape;37;p3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ergelijking" type="twoTxTwoObj">
  <p:cSld name="TWO_OBJECTS_WITH_TEXT">
    <p:spTree>
      <p:nvGrpSpPr>
        <p:cNvPr id="1" name="Shape 40"/>
        <p:cNvGrpSpPr/>
        <p:nvPr/>
      </p:nvGrpSpPr>
      <p:grpSpPr>
        <a:xfrm>
          <a:off x="0" y="0"/>
          <a:ext cx="0" cy="0"/>
          <a:chOff x="0" y="0"/>
          <a:chExt cx="0" cy="0"/>
        </a:xfrm>
      </p:grpSpPr>
      <p:sp>
        <p:nvSpPr>
          <p:cNvPr id="41" name="Google Shape;41;p3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5"/>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360"/>
              </a:spcBef>
              <a:spcAft>
                <a:spcPts val="0"/>
              </a:spcAft>
              <a:buClr>
                <a:schemeClr val="dk1"/>
              </a:buClr>
              <a:buSzPts val="2400"/>
              <a:buNone/>
              <a:defRPr sz="1800" b="1"/>
            </a:lvl1pPr>
            <a:lvl2pPr marL="914400" lvl="1" indent="-228600" algn="l">
              <a:lnSpc>
                <a:spcPct val="100000"/>
              </a:lnSpc>
              <a:spcBef>
                <a:spcPts val="300"/>
              </a:spcBef>
              <a:spcAft>
                <a:spcPts val="0"/>
              </a:spcAft>
              <a:buClr>
                <a:schemeClr val="dk1"/>
              </a:buClr>
              <a:buSzPts val="2000"/>
              <a:buNone/>
              <a:defRPr sz="1500" b="1"/>
            </a:lvl2pPr>
            <a:lvl3pPr marL="1371600" lvl="2" indent="-228600" algn="l">
              <a:lnSpc>
                <a:spcPct val="100000"/>
              </a:lnSpc>
              <a:spcBef>
                <a:spcPts val="270"/>
              </a:spcBef>
              <a:spcAft>
                <a:spcPts val="0"/>
              </a:spcAft>
              <a:buClr>
                <a:schemeClr val="dk1"/>
              </a:buClr>
              <a:buSzPts val="1800"/>
              <a:buNone/>
              <a:defRPr sz="1350" b="1"/>
            </a:lvl3pPr>
            <a:lvl4pPr marL="1828800" lvl="3" indent="-228600" algn="l">
              <a:lnSpc>
                <a:spcPct val="100000"/>
              </a:lnSpc>
              <a:spcBef>
                <a:spcPts val="240"/>
              </a:spcBef>
              <a:spcAft>
                <a:spcPts val="0"/>
              </a:spcAft>
              <a:buClr>
                <a:schemeClr val="dk1"/>
              </a:buClr>
              <a:buSzPts val="1600"/>
              <a:buNone/>
              <a:defRPr sz="1200" b="1"/>
            </a:lvl4pPr>
            <a:lvl5pPr marL="2286000" lvl="4" indent="-228600" algn="l">
              <a:lnSpc>
                <a:spcPct val="100000"/>
              </a:lnSpc>
              <a:spcBef>
                <a:spcPts val="240"/>
              </a:spcBef>
              <a:spcAft>
                <a:spcPts val="0"/>
              </a:spcAft>
              <a:buClr>
                <a:schemeClr val="dk1"/>
              </a:buClr>
              <a:buSzPts val="1600"/>
              <a:buNone/>
              <a:defRPr sz="1200" b="1"/>
            </a:lvl5pPr>
            <a:lvl6pPr marL="2743200" lvl="5" indent="-228600" algn="l">
              <a:lnSpc>
                <a:spcPct val="100000"/>
              </a:lnSpc>
              <a:spcBef>
                <a:spcPts val="240"/>
              </a:spcBef>
              <a:spcAft>
                <a:spcPts val="0"/>
              </a:spcAft>
              <a:buClr>
                <a:schemeClr val="dk1"/>
              </a:buClr>
              <a:buSzPts val="1600"/>
              <a:buNone/>
              <a:defRPr sz="1200" b="1"/>
            </a:lvl6pPr>
            <a:lvl7pPr marL="3200400" lvl="6" indent="-228600" algn="l">
              <a:lnSpc>
                <a:spcPct val="100000"/>
              </a:lnSpc>
              <a:spcBef>
                <a:spcPts val="240"/>
              </a:spcBef>
              <a:spcAft>
                <a:spcPts val="0"/>
              </a:spcAft>
              <a:buClr>
                <a:schemeClr val="dk1"/>
              </a:buClr>
              <a:buSzPts val="1600"/>
              <a:buNone/>
              <a:defRPr sz="1200" b="1"/>
            </a:lvl7pPr>
            <a:lvl8pPr marL="3657600" lvl="7" indent="-228600" algn="l">
              <a:lnSpc>
                <a:spcPct val="100000"/>
              </a:lnSpc>
              <a:spcBef>
                <a:spcPts val="240"/>
              </a:spcBef>
              <a:spcAft>
                <a:spcPts val="0"/>
              </a:spcAft>
              <a:buClr>
                <a:schemeClr val="dk1"/>
              </a:buClr>
              <a:buSzPts val="1600"/>
              <a:buNone/>
              <a:defRPr sz="1200" b="1"/>
            </a:lvl8pPr>
            <a:lvl9pPr marL="4114800" lvl="8" indent="-228600" algn="l">
              <a:lnSpc>
                <a:spcPct val="100000"/>
              </a:lnSpc>
              <a:spcBef>
                <a:spcPts val="240"/>
              </a:spcBef>
              <a:spcAft>
                <a:spcPts val="0"/>
              </a:spcAft>
              <a:buClr>
                <a:schemeClr val="dk1"/>
              </a:buClr>
              <a:buSzPts val="1600"/>
              <a:buNone/>
              <a:defRPr sz="1200" b="1"/>
            </a:lvl9pPr>
          </a:lstStyle>
          <a:p>
            <a:endParaRPr/>
          </a:p>
        </p:txBody>
      </p:sp>
      <p:sp>
        <p:nvSpPr>
          <p:cNvPr id="43" name="Google Shape;43;p35"/>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360"/>
              </a:spcBef>
              <a:spcAft>
                <a:spcPts val="0"/>
              </a:spcAft>
              <a:buClr>
                <a:schemeClr val="dk1"/>
              </a:buClr>
              <a:buSzPts val="2400"/>
              <a:buChar char="•"/>
              <a:defRPr sz="1800"/>
            </a:lvl1pPr>
            <a:lvl2pPr marL="914400" lvl="1" indent="-355600" algn="l">
              <a:lnSpc>
                <a:spcPct val="100000"/>
              </a:lnSpc>
              <a:spcBef>
                <a:spcPts val="300"/>
              </a:spcBef>
              <a:spcAft>
                <a:spcPts val="0"/>
              </a:spcAft>
              <a:buClr>
                <a:schemeClr val="dk1"/>
              </a:buClr>
              <a:buSzPts val="2000"/>
              <a:buChar char="–"/>
              <a:defRPr sz="1500"/>
            </a:lvl2pPr>
            <a:lvl3pPr marL="1371600" lvl="2" indent="-342900" algn="l">
              <a:lnSpc>
                <a:spcPct val="100000"/>
              </a:lnSpc>
              <a:spcBef>
                <a:spcPts val="270"/>
              </a:spcBef>
              <a:spcAft>
                <a:spcPts val="0"/>
              </a:spcAft>
              <a:buClr>
                <a:schemeClr val="dk1"/>
              </a:buClr>
              <a:buSzPts val="1800"/>
              <a:buChar char="•"/>
              <a:defRPr sz="1350"/>
            </a:lvl3pPr>
            <a:lvl4pPr marL="1828800" lvl="3" indent="-330200" algn="l">
              <a:lnSpc>
                <a:spcPct val="100000"/>
              </a:lnSpc>
              <a:spcBef>
                <a:spcPts val="240"/>
              </a:spcBef>
              <a:spcAft>
                <a:spcPts val="0"/>
              </a:spcAft>
              <a:buClr>
                <a:schemeClr val="dk1"/>
              </a:buClr>
              <a:buSzPts val="1600"/>
              <a:buChar char="–"/>
              <a:defRPr sz="1200"/>
            </a:lvl4pPr>
            <a:lvl5pPr marL="2286000" lvl="4" indent="-330200" algn="l">
              <a:lnSpc>
                <a:spcPct val="100000"/>
              </a:lnSpc>
              <a:spcBef>
                <a:spcPts val="240"/>
              </a:spcBef>
              <a:spcAft>
                <a:spcPts val="0"/>
              </a:spcAft>
              <a:buClr>
                <a:schemeClr val="dk1"/>
              </a:buClr>
              <a:buSzPts val="1600"/>
              <a:buChar char="»"/>
              <a:defRPr sz="1200"/>
            </a:lvl5pPr>
            <a:lvl6pPr marL="2743200" lvl="5" indent="-330200" algn="l">
              <a:lnSpc>
                <a:spcPct val="100000"/>
              </a:lnSpc>
              <a:spcBef>
                <a:spcPts val="240"/>
              </a:spcBef>
              <a:spcAft>
                <a:spcPts val="0"/>
              </a:spcAft>
              <a:buClr>
                <a:schemeClr val="dk1"/>
              </a:buClr>
              <a:buSzPts val="1600"/>
              <a:buChar char="•"/>
              <a:defRPr sz="1200"/>
            </a:lvl6pPr>
            <a:lvl7pPr marL="3200400" lvl="6" indent="-330200" algn="l">
              <a:lnSpc>
                <a:spcPct val="100000"/>
              </a:lnSpc>
              <a:spcBef>
                <a:spcPts val="240"/>
              </a:spcBef>
              <a:spcAft>
                <a:spcPts val="0"/>
              </a:spcAft>
              <a:buClr>
                <a:schemeClr val="dk1"/>
              </a:buClr>
              <a:buSzPts val="1600"/>
              <a:buChar char="•"/>
              <a:defRPr sz="1200"/>
            </a:lvl7pPr>
            <a:lvl8pPr marL="3657600" lvl="7" indent="-330200" algn="l">
              <a:lnSpc>
                <a:spcPct val="100000"/>
              </a:lnSpc>
              <a:spcBef>
                <a:spcPts val="240"/>
              </a:spcBef>
              <a:spcAft>
                <a:spcPts val="0"/>
              </a:spcAft>
              <a:buClr>
                <a:schemeClr val="dk1"/>
              </a:buClr>
              <a:buSzPts val="1600"/>
              <a:buChar char="•"/>
              <a:defRPr sz="1200"/>
            </a:lvl8pPr>
            <a:lvl9pPr marL="4114800" lvl="8" indent="-330200" algn="l">
              <a:lnSpc>
                <a:spcPct val="100000"/>
              </a:lnSpc>
              <a:spcBef>
                <a:spcPts val="240"/>
              </a:spcBef>
              <a:spcAft>
                <a:spcPts val="0"/>
              </a:spcAft>
              <a:buClr>
                <a:schemeClr val="dk1"/>
              </a:buClr>
              <a:buSzPts val="1600"/>
              <a:buChar char="•"/>
              <a:defRPr sz="1200"/>
            </a:lvl9pPr>
          </a:lstStyle>
          <a:p>
            <a:endParaRPr/>
          </a:p>
        </p:txBody>
      </p:sp>
      <p:sp>
        <p:nvSpPr>
          <p:cNvPr id="44" name="Google Shape;44;p35"/>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360"/>
              </a:spcBef>
              <a:spcAft>
                <a:spcPts val="0"/>
              </a:spcAft>
              <a:buClr>
                <a:schemeClr val="dk1"/>
              </a:buClr>
              <a:buSzPts val="2400"/>
              <a:buNone/>
              <a:defRPr sz="1800" b="1"/>
            </a:lvl1pPr>
            <a:lvl2pPr marL="914400" lvl="1" indent="-228600" algn="l">
              <a:lnSpc>
                <a:spcPct val="100000"/>
              </a:lnSpc>
              <a:spcBef>
                <a:spcPts val="300"/>
              </a:spcBef>
              <a:spcAft>
                <a:spcPts val="0"/>
              </a:spcAft>
              <a:buClr>
                <a:schemeClr val="dk1"/>
              </a:buClr>
              <a:buSzPts val="2000"/>
              <a:buNone/>
              <a:defRPr sz="1500" b="1"/>
            </a:lvl2pPr>
            <a:lvl3pPr marL="1371600" lvl="2" indent="-228600" algn="l">
              <a:lnSpc>
                <a:spcPct val="100000"/>
              </a:lnSpc>
              <a:spcBef>
                <a:spcPts val="270"/>
              </a:spcBef>
              <a:spcAft>
                <a:spcPts val="0"/>
              </a:spcAft>
              <a:buClr>
                <a:schemeClr val="dk1"/>
              </a:buClr>
              <a:buSzPts val="1800"/>
              <a:buNone/>
              <a:defRPr sz="1350" b="1"/>
            </a:lvl3pPr>
            <a:lvl4pPr marL="1828800" lvl="3" indent="-228600" algn="l">
              <a:lnSpc>
                <a:spcPct val="100000"/>
              </a:lnSpc>
              <a:spcBef>
                <a:spcPts val="240"/>
              </a:spcBef>
              <a:spcAft>
                <a:spcPts val="0"/>
              </a:spcAft>
              <a:buClr>
                <a:schemeClr val="dk1"/>
              </a:buClr>
              <a:buSzPts val="1600"/>
              <a:buNone/>
              <a:defRPr sz="1200" b="1"/>
            </a:lvl4pPr>
            <a:lvl5pPr marL="2286000" lvl="4" indent="-228600" algn="l">
              <a:lnSpc>
                <a:spcPct val="100000"/>
              </a:lnSpc>
              <a:spcBef>
                <a:spcPts val="240"/>
              </a:spcBef>
              <a:spcAft>
                <a:spcPts val="0"/>
              </a:spcAft>
              <a:buClr>
                <a:schemeClr val="dk1"/>
              </a:buClr>
              <a:buSzPts val="1600"/>
              <a:buNone/>
              <a:defRPr sz="1200" b="1"/>
            </a:lvl5pPr>
            <a:lvl6pPr marL="2743200" lvl="5" indent="-228600" algn="l">
              <a:lnSpc>
                <a:spcPct val="100000"/>
              </a:lnSpc>
              <a:spcBef>
                <a:spcPts val="240"/>
              </a:spcBef>
              <a:spcAft>
                <a:spcPts val="0"/>
              </a:spcAft>
              <a:buClr>
                <a:schemeClr val="dk1"/>
              </a:buClr>
              <a:buSzPts val="1600"/>
              <a:buNone/>
              <a:defRPr sz="1200" b="1"/>
            </a:lvl6pPr>
            <a:lvl7pPr marL="3200400" lvl="6" indent="-228600" algn="l">
              <a:lnSpc>
                <a:spcPct val="100000"/>
              </a:lnSpc>
              <a:spcBef>
                <a:spcPts val="240"/>
              </a:spcBef>
              <a:spcAft>
                <a:spcPts val="0"/>
              </a:spcAft>
              <a:buClr>
                <a:schemeClr val="dk1"/>
              </a:buClr>
              <a:buSzPts val="1600"/>
              <a:buNone/>
              <a:defRPr sz="1200" b="1"/>
            </a:lvl7pPr>
            <a:lvl8pPr marL="3657600" lvl="7" indent="-228600" algn="l">
              <a:lnSpc>
                <a:spcPct val="100000"/>
              </a:lnSpc>
              <a:spcBef>
                <a:spcPts val="240"/>
              </a:spcBef>
              <a:spcAft>
                <a:spcPts val="0"/>
              </a:spcAft>
              <a:buClr>
                <a:schemeClr val="dk1"/>
              </a:buClr>
              <a:buSzPts val="1600"/>
              <a:buNone/>
              <a:defRPr sz="1200" b="1"/>
            </a:lvl8pPr>
            <a:lvl9pPr marL="4114800" lvl="8" indent="-228600" algn="l">
              <a:lnSpc>
                <a:spcPct val="100000"/>
              </a:lnSpc>
              <a:spcBef>
                <a:spcPts val="240"/>
              </a:spcBef>
              <a:spcAft>
                <a:spcPts val="0"/>
              </a:spcAft>
              <a:buClr>
                <a:schemeClr val="dk1"/>
              </a:buClr>
              <a:buSzPts val="1600"/>
              <a:buNone/>
              <a:defRPr sz="1200" b="1"/>
            </a:lvl9pPr>
          </a:lstStyle>
          <a:p>
            <a:endParaRPr/>
          </a:p>
        </p:txBody>
      </p:sp>
      <p:sp>
        <p:nvSpPr>
          <p:cNvPr id="45" name="Google Shape;45;p35"/>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360"/>
              </a:spcBef>
              <a:spcAft>
                <a:spcPts val="0"/>
              </a:spcAft>
              <a:buClr>
                <a:schemeClr val="dk1"/>
              </a:buClr>
              <a:buSzPts val="2400"/>
              <a:buChar char="•"/>
              <a:defRPr sz="1800"/>
            </a:lvl1pPr>
            <a:lvl2pPr marL="914400" lvl="1" indent="-355600" algn="l">
              <a:lnSpc>
                <a:spcPct val="100000"/>
              </a:lnSpc>
              <a:spcBef>
                <a:spcPts val="300"/>
              </a:spcBef>
              <a:spcAft>
                <a:spcPts val="0"/>
              </a:spcAft>
              <a:buClr>
                <a:schemeClr val="dk1"/>
              </a:buClr>
              <a:buSzPts val="2000"/>
              <a:buChar char="–"/>
              <a:defRPr sz="1500"/>
            </a:lvl2pPr>
            <a:lvl3pPr marL="1371600" lvl="2" indent="-342900" algn="l">
              <a:lnSpc>
                <a:spcPct val="100000"/>
              </a:lnSpc>
              <a:spcBef>
                <a:spcPts val="270"/>
              </a:spcBef>
              <a:spcAft>
                <a:spcPts val="0"/>
              </a:spcAft>
              <a:buClr>
                <a:schemeClr val="dk1"/>
              </a:buClr>
              <a:buSzPts val="1800"/>
              <a:buChar char="•"/>
              <a:defRPr sz="1350"/>
            </a:lvl3pPr>
            <a:lvl4pPr marL="1828800" lvl="3" indent="-330200" algn="l">
              <a:lnSpc>
                <a:spcPct val="100000"/>
              </a:lnSpc>
              <a:spcBef>
                <a:spcPts val="240"/>
              </a:spcBef>
              <a:spcAft>
                <a:spcPts val="0"/>
              </a:spcAft>
              <a:buClr>
                <a:schemeClr val="dk1"/>
              </a:buClr>
              <a:buSzPts val="1600"/>
              <a:buChar char="–"/>
              <a:defRPr sz="1200"/>
            </a:lvl4pPr>
            <a:lvl5pPr marL="2286000" lvl="4" indent="-330200" algn="l">
              <a:lnSpc>
                <a:spcPct val="100000"/>
              </a:lnSpc>
              <a:spcBef>
                <a:spcPts val="240"/>
              </a:spcBef>
              <a:spcAft>
                <a:spcPts val="0"/>
              </a:spcAft>
              <a:buClr>
                <a:schemeClr val="dk1"/>
              </a:buClr>
              <a:buSzPts val="1600"/>
              <a:buChar char="»"/>
              <a:defRPr sz="1200"/>
            </a:lvl5pPr>
            <a:lvl6pPr marL="2743200" lvl="5" indent="-330200" algn="l">
              <a:lnSpc>
                <a:spcPct val="100000"/>
              </a:lnSpc>
              <a:spcBef>
                <a:spcPts val="240"/>
              </a:spcBef>
              <a:spcAft>
                <a:spcPts val="0"/>
              </a:spcAft>
              <a:buClr>
                <a:schemeClr val="dk1"/>
              </a:buClr>
              <a:buSzPts val="1600"/>
              <a:buChar char="•"/>
              <a:defRPr sz="1200"/>
            </a:lvl6pPr>
            <a:lvl7pPr marL="3200400" lvl="6" indent="-330200" algn="l">
              <a:lnSpc>
                <a:spcPct val="100000"/>
              </a:lnSpc>
              <a:spcBef>
                <a:spcPts val="240"/>
              </a:spcBef>
              <a:spcAft>
                <a:spcPts val="0"/>
              </a:spcAft>
              <a:buClr>
                <a:schemeClr val="dk1"/>
              </a:buClr>
              <a:buSzPts val="1600"/>
              <a:buChar char="•"/>
              <a:defRPr sz="1200"/>
            </a:lvl7pPr>
            <a:lvl8pPr marL="3657600" lvl="7" indent="-330200" algn="l">
              <a:lnSpc>
                <a:spcPct val="100000"/>
              </a:lnSpc>
              <a:spcBef>
                <a:spcPts val="240"/>
              </a:spcBef>
              <a:spcAft>
                <a:spcPts val="0"/>
              </a:spcAft>
              <a:buClr>
                <a:schemeClr val="dk1"/>
              </a:buClr>
              <a:buSzPts val="1600"/>
              <a:buChar char="•"/>
              <a:defRPr sz="1200"/>
            </a:lvl8pPr>
            <a:lvl9pPr marL="4114800" lvl="8" indent="-330200" algn="l">
              <a:lnSpc>
                <a:spcPct val="100000"/>
              </a:lnSpc>
              <a:spcBef>
                <a:spcPts val="240"/>
              </a:spcBef>
              <a:spcAft>
                <a:spcPts val="0"/>
              </a:spcAft>
              <a:buClr>
                <a:schemeClr val="dk1"/>
              </a:buClr>
              <a:buSzPts val="1600"/>
              <a:buChar char="•"/>
              <a:defRPr sz="1200"/>
            </a:lvl9pPr>
          </a:lstStyle>
          <a:p>
            <a:endParaRPr/>
          </a:p>
        </p:txBody>
      </p:sp>
      <p:sp>
        <p:nvSpPr>
          <p:cNvPr id="46" name="Google Shape;46;p35"/>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Alleen titel" type="titleOnly">
  <p:cSld name="TITLE_ONLY">
    <p:spTree>
      <p:nvGrpSpPr>
        <p:cNvPr id="1" name="Shape 49"/>
        <p:cNvGrpSpPr/>
        <p:nvPr/>
      </p:nvGrpSpPr>
      <p:grpSpPr>
        <a:xfrm>
          <a:off x="0" y="0"/>
          <a:ext cx="0" cy="0"/>
          <a:chOff x="0" y="0"/>
          <a:chExt cx="0" cy="0"/>
        </a:xfrm>
      </p:grpSpPr>
      <p:sp>
        <p:nvSpPr>
          <p:cNvPr id="50" name="Google Shape;50;p36"/>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nhoud met bijschrift" type="objTx">
  <p:cSld name="OBJECT_WITH_CAPTION_TEXT">
    <p:spTree>
      <p:nvGrpSpPr>
        <p:cNvPr id="1" name="Shape 54"/>
        <p:cNvGrpSpPr/>
        <p:nvPr/>
      </p:nvGrpSpPr>
      <p:grpSpPr>
        <a:xfrm>
          <a:off x="0" y="0"/>
          <a:ext cx="0" cy="0"/>
          <a:chOff x="0" y="0"/>
          <a:chExt cx="0" cy="0"/>
        </a:xfrm>
      </p:grpSpPr>
      <p:sp>
        <p:nvSpPr>
          <p:cNvPr id="55" name="Google Shape;55;p37"/>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15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7"/>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480"/>
              </a:spcBef>
              <a:spcAft>
                <a:spcPts val="0"/>
              </a:spcAft>
              <a:buClr>
                <a:schemeClr val="dk1"/>
              </a:buClr>
              <a:buSzPts val="3200"/>
              <a:buChar char="•"/>
              <a:defRPr sz="2400"/>
            </a:lvl1pPr>
            <a:lvl2pPr marL="914400" lvl="1" indent="-406400" algn="l">
              <a:lnSpc>
                <a:spcPct val="100000"/>
              </a:lnSpc>
              <a:spcBef>
                <a:spcPts val="420"/>
              </a:spcBef>
              <a:spcAft>
                <a:spcPts val="0"/>
              </a:spcAft>
              <a:buClr>
                <a:schemeClr val="dk1"/>
              </a:buClr>
              <a:buSzPts val="2800"/>
              <a:buChar char="–"/>
              <a:defRPr sz="2100"/>
            </a:lvl2pPr>
            <a:lvl3pPr marL="1371600" lvl="2" indent="-381000" algn="l">
              <a:lnSpc>
                <a:spcPct val="100000"/>
              </a:lnSpc>
              <a:spcBef>
                <a:spcPts val="360"/>
              </a:spcBef>
              <a:spcAft>
                <a:spcPts val="0"/>
              </a:spcAft>
              <a:buClr>
                <a:schemeClr val="dk1"/>
              </a:buClr>
              <a:buSzPts val="2400"/>
              <a:buChar char="•"/>
              <a:defRPr sz="1800"/>
            </a:lvl3pPr>
            <a:lvl4pPr marL="1828800" lvl="3" indent="-355600" algn="l">
              <a:lnSpc>
                <a:spcPct val="100000"/>
              </a:lnSpc>
              <a:spcBef>
                <a:spcPts val="300"/>
              </a:spcBef>
              <a:spcAft>
                <a:spcPts val="0"/>
              </a:spcAft>
              <a:buClr>
                <a:schemeClr val="dk1"/>
              </a:buClr>
              <a:buSzPts val="2000"/>
              <a:buChar char="–"/>
              <a:defRPr sz="1500"/>
            </a:lvl4pPr>
            <a:lvl5pPr marL="2286000" lvl="4" indent="-355600" algn="l">
              <a:lnSpc>
                <a:spcPct val="100000"/>
              </a:lnSpc>
              <a:spcBef>
                <a:spcPts val="300"/>
              </a:spcBef>
              <a:spcAft>
                <a:spcPts val="0"/>
              </a:spcAft>
              <a:buClr>
                <a:schemeClr val="dk1"/>
              </a:buClr>
              <a:buSzPts val="2000"/>
              <a:buChar char="»"/>
              <a:defRPr sz="1500"/>
            </a:lvl5pPr>
            <a:lvl6pPr marL="2743200" lvl="5" indent="-355600" algn="l">
              <a:lnSpc>
                <a:spcPct val="100000"/>
              </a:lnSpc>
              <a:spcBef>
                <a:spcPts val="300"/>
              </a:spcBef>
              <a:spcAft>
                <a:spcPts val="0"/>
              </a:spcAft>
              <a:buClr>
                <a:schemeClr val="dk1"/>
              </a:buClr>
              <a:buSzPts val="2000"/>
              <a:buChar char="•"/>
              <a:defRPr sz="1500"/>
            </a:lvl6pPr>
            <a:lvl7pPr marL="3200400" lvl="6" indent="-355600" algn="l">
              <a:lnSpc>
                <a:spcPct val="100000"/>
              </a:lnSpc>
              <a:spcBef>
                <a:spcPts val="300"/>
              </a:spcBef>
              <a:spcAft>
                <a:spcPts val="0"/>
              </a:spcAft>
              <a:buClr>
                <a:schemeClr val="dk1"/>
              </a:buClr>
              <a:buSzPts val="2000"/>
              <a:buChar char="•"/>
              <a:defRPr sz="1500"/>
            </a:lvl7pPr>
            <a:lvl8pPr marL="3657600" lvl="7" indent="-355600" algn="l">
              <a:lnSpc>
                <a:spcPct val="100000"/>
              </a:lnSpc>
              <a:spcBef>
                <a:spcPts val="300"/>
              </a:spcBef>
              <a:spcAft>
                <a:spcPts val="0"/>
              </a:spcAft>
              <a:buClr>
                <a:schemeClr val="dk1"/>
              </a:buClr>
              <a:buSzPts val="2000"/>
              <a:buChar char="•"/>
              <a:defRPr sz="1500"/>
            </a:lvl8pPr>
            <a:lvl9pPr marL="4114800" lvl="8" indent="-355600" algn="l">
              <a:lnSpc>
                <a:spcPct val="100000"/>
              </a:lnSpc>
              <a:spcBef>
                <a:spcPts val="300"/>
              </a:spcBef>
              <a:spcAft>
                <a:spcPts val="0"/>
              </a:spcAft>
              <a:buClr>
                <a:schemeClr val="dk1"/>
              </a:buClr>
              <a:buSzPts val="2000"/>
              <a:buChar char="•"/>
              <a:defRPr sz="1500"/>
            </a:lvl9pPr>
          </a:lstStyle>
          <a:p>
            <a:endParaRPr/>
          </a:p>
        </p:txBody>
      </p:sp>
      <p:sp>
        <p:nvSpPr>
          <p:cNvPr id="57" name="Google Shape;57;p37"/>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10"/>
              </a:spcBef>
              <a:spcAft>
                <a:spcPts val="0"/>
              </a:spcAft>
              <a:buClr>
                <a:schemeClr val="dk1"/>
              </a:buClr>
              <a:buSzPts val="1400"/>
              <a:buNone/>
              <a:defRPr sz="1050"/>
            </a:lvl1pPr>
            <a:lvl2pPr marL="914400" lvl="1" indent="-228600" algn="l">
              <a:lnSpc>
                <a:spcPct val="100000"/>
              </a:lnSpc>
              <a:spcBef>
                <a:spcPts val="180"/>
              </a:spcBef>
              <a:spcAft>
                <a:spcPts val="0"/>
              </a:spcAft>
              <a:buClr>
                <a:schemeClr val="dk1"/>
              </a:buClr>
              <a:buSzPts val="1200"/>
              <a:buNone/>
              <a:defRPr sz="900"/>
            </a:lvl2pPr>
            <a:lvl3pPr marL="1371600" lvl="2" indent="-228600" algn="l">
              <a:lnSpc>
                <a:spcPct val="100000"/>
              </a:lnSpc>
              <a:spcBef>
                <a:spcPts val="150"/>
              </a:spcBef>
              <a:spcAft>
                <a:spcPts val="0"/>
              </a:spcAft>
              <a:buClr>
                <a:schemeClr val="dk1"/>
              </a:buClr>
              <a:buSzPts val="1000"/>
              <a:buNone/>
              <a:defRPr sz="750"/>
            </a:lvl3pPr>
            <a:lvl4pPr marL="1828800" lvl="3" indent="-228600" algn="l">
              <a:lnSpc>
                <a:spcPct val="100000"/>
              </a:lnSpc>
              <a:spcBef>
                <a:spcPts val="135"/>
              </a:spcBef>
              <a:spcAft>
                <a:spcPts val="0"/>
              </a:spcAft>
              <a:buClr>
                <a:schemeClr val="dk1"/>
              </a:buClr>
              <a:buSzPts val="900"/>
              <a:buNone/>
              <a:defRPr sz="675"/>
            </a:lvl4pPr>
            <a:lvl5pPr marL="2286000" lvl="4" indent="-228600" algn="l">
              <a:lnSpc>
                <a:spcPct val="100000"/>
              </a:lnSpc>
              <a:spcBef>
                <a:spcPts val="135"/>
              </a:spcBef>
              <a:spcAft>
                <a:spcPts val="0"/>
              </a:spcAft>
              <a:buClr>
                <a:schemeClr val="dk1"/>
              </a:buClr>
              <a:buSzPts val="900"/>
              <a:buNone/>
              <a:defRPr sz="675"/>
            </a:lvl5pPr>
            <a:lvl6pPr marL="2743200" lvl="5" indent="-228600" algn="l">
              <a:lnSpc>
                <a:spcPct val="100000"/>
              </a:lnSpc>
              <a:spcBef>
                <a:spcPts val="135"/>
              </a:spcBef>
              <a:spcAft>
                <a:spcPts val="0"/>
              </a:spcAft>
              <a:buClr>
                <a:schemeClr val="dk1"/>
              </a:buClr>
              <a:buSzPts val="900"/>
              <a:buNone/>
              <a:defRPr sz="675"/>
            </a:lvl6pPr>
            <a:lvl7pPr marL="3200400" lvl="6" indent="-228600" algn="l">
              <a:lnSpc>
                <a:spcPct val="100000"/>
              </a:lnSpc>
              <a:spcBef>
                <a:spcPts val="135"/>
              </a:spcBef>
              <a:spcAft>
                <a:spcPts val="0"/>
              </a:spcAft>
              <a:buClr>
                <a:schemeClr val="dk1"/>
              </a:buClr>
              <a:buSzPts val="900"/>
              <a:buNone/>
              <a:defRPr sz="675"/>
            </a:lvl7pPr>
            <a:lvl8pPr marL="3657600" lvl="7" indent="-228600" algn="l">
              <a:lnSpc>
                <a:spcPct val="100000"/>
              </a:lnSpc>
              <a:spcBef>
                <a:spcPts val="135"/>
              </a:spcBef>
              <a:spcAft>
                <a:spcPts val="0"/>
              </a:spcAft>
              <a:buClr>
                <a:schemeClr val="dk1"/>
              </a:buClr>
              <a:buSzPts val="900"/>
              <a:buNone/>
              <a:defRPr sz="675"/>
            </a:lvl8pPr>
            <a:lvl9pPr marL="4114800" lvl="8" indent="-228600" algn="l">
              <a:lnSpc>
                <a:spcPct val="100000"/>
              </a:lnSpc>
              <a:spcBef>
                <a:spcPts val="135"/>
              </a:spcBef>
              <a:spcAft>
                <a:spcPts val="0"/>
              </a:spcAft>
              <a:buClr>
                <a:schemeClr val="dk1"/>
              </a:buClr>
              <a:buSzPts val="900"/>
              <a:buNone/>
              <a:defRPr sz="675"/>
            </a:lvl9pPr>
          </a:lstStyle>
          <a:p>
            <a:endParaRPr/>
          </a:p>
        </p:txBody>
      </p:sp>
      <p:sp>
        <p:nvSpPr>
          <p:cNvPr id="58" name="Google Shape;58;p3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Afbeelding met bijschrift" type="picTx">
  <p:cSld name="PICTURE_WITH_CAPTION_TEXT">
    <p:spTree>
      <p:nvGrpSpPr>
        <p:cNvPr id="1" name="Shape 61"/>
        <p:cNvGrpSpPr/>
        <p:nvPr/>
      </p:nvGrpSpPr>
      <p:grpSpPr>
        <a:xfrm>
          <a:off x="0" y="0"/>
          <a:ext cx="0" cy="0"/>
          <a:chOff x="0" y="0"/>
          <a:chExt cx="0" cy="0"/>
        </a:xfrm>
      </p:grpSpPr>
      <p:sp>
        <p:nvSpPr>
          <p:cNvPr id="62" name="Google Shape;62;p38"/>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15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8"/>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480"/>
              </a:spcBef>
              <a:spcAft>
                <a:spcPts val="0"/>
              </a:spcAft>
              <a:buClr>
                <a:schemeClr val="dk1"/>
              </a:buClr>
              <a:buSzPts val="3200"/>
              <a:buFont typeface="Arial"/>
              <a:buNone/>
              <a:defRPr sz="2400" b="0" i="0" u="none" strike="noStrike" cap="none">
                <a:solidFill>
                  <a:schemeClr val="dk1"/>
                </a:solidFill>
                <a:latin typeface="Calibri"/>
                <a:ea typeface="Calibri"/>
                <a:cs typeface="Calibri"/>
                <a:sym typeface="Calibri"/>
              </a:defRPr>
            </a:lvl1pPr>
            <a:lvl2pPr marR="0" lvl="1" algn="l" rtl="0">
              <a:lnSpc>
                <a:spcPct val="100000"/>
              </a:lnSpc>
              <a:spcBef>
                <a:spcPts val="420"/>
              </a:spcBef>
              <a:spcAft>
                <a:spcPts val="0"/>
              </a:spcAft>
              <a:buClr>
                <a:schemeClr val="dk1"/>
              </a:buClr>
              <a:buSzPts val="2800"/>
              <a:buFont typeface="Arial"/>
              <a:buNone/>
              <a:defRPr sz="2100" b="0" i="0" u="none" strike="noStrike" cap="none">
                <a:solidFill>
                  <a:schemeClr val="dk1"/>
                </a:solidFill>
                <a:latin typeface="Calibri"/>
                <a:ea typeface="Calibri"/>
                <a:cs typeface="Calibri"/>
                <a:sym typeface="Calibri"/>
              </a:defRPr>
            </a:lvl2pPr>
            <a:lvl3pPr marR="0" lvl="2" algn="l" rtl="0">
              <a:lnSpc>
                <a:spcPct val="100000"/>
              </a:lnSpc>
              <a:spcBef>
                <a:spcPts val="360"/>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4pPr>
            <a:lvl5pPr marR="0" lvl="4" algn="l" rtl="0">
              <a:lnSpc>
                <a:spcPct val="100000"/>
              </a:lnSpc>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5pPr>
            <a:lvl6pPr marR="0" lvl="5" algn="l" rtl="0">
              <a:lnSpc>
                <a:spcPct val="100000"/>
              </a:lnSpc>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lnSpc>
                <a:spcPct val="100000"/>
              </a:lnSpc>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lnSpc>
                <a:spcPct val="100000"/>
              </a:lnSpc>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lnSpc>
                <a:spcPct val="100000"/>
              </a:lnSpc>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64" name="Google Shape;64;p38"/>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10"/>
              </a:spcBef>
              <a:spcAft>
                <a:spcPts val="0"/>
              </a:spcAft>
              <a:buClr>
                <a:schemeClr val="dk1"/>
              </a:buClr>
              <a:buSzPts val="1400"/>
              <a:buNone/>
              <a:defRPr sz="1050"/>
            </a:lvl1pPr>
            <a:lvl2pPr marL="914400" lvl="1" indent="-228600" algn="l">
              <a:lnSpc>
                <a:spcPct val="100000"/>
              </a:lnSpc>
              <a:spcBef>
                <a:spcPts val="180"/>
              </a:spcBef>
              <a:spcAft>
                <a:spcPts val="0"/>
              </a:spcAft>
              <a:buClr>
                <a:schemeClr val="dk1"/>
              </a:buClr>
              <a:buSzPts val="1200"/>
              <a:buNone/>
              <a:defRPr sz="900"/>
            </a:lvl2pPr>
            <a:lvl3pPr marL="1371600" lvl="2" indent="-228600" algn="l">
              <a:lnSpc>
                <a:spcPct val="100000"/>
              </a:lnSpc>
              <a:spcBef>
                <a:spcPts val="150"/>
              </a:spcBef>
              <a:spcAft>
                <a:spcPts val="0"/>
              </a:spcAft>
              <a:buClr>
                <a:schemeClr val="dk1"/>
              </a:buClr>
              <a:buSzPts val="1000"/>
              <a:buNone/>
              <a:defRPr sz="750"/>
            </a:lvl3pPr>
            <a:lvl4pPr marL="1828800" lvl="3" indent="-228600" algn="l">
              <a:lnSpc>
                <a:spcPct val="100000"/>
              </a:lnSpc>
              <a:spcBef>
                <a:spcPts val="135"/>
              </a:spcBef>
              <a:spcAft>
                <a:spcPts val="0"/>
              </a:spcAft>
              <a:buClr>
                <a:schemeClr val="dk1"/>
              </a:buClr>
              <a:buSzPts val="900"/>
              <a:buNone/>
              <a:defRPr sz="675"/>
            </a:lvl4pPr>
            <a:lvl5pPr marL="2286000" lvl="4" indent="-228600" algn="l">
              <a:lnSpc>
                <a:spcPct val="100000"/>
              </a:lnSpc>
              <a:spcBef>
                <a:spcPts val="135"/>
              </a:spcBef>
              <a:spcAft>
                <a:spcPts val="0"/>
              </a:spcAft>
              <a:buClr>
                <a:schemeClr val="dk1"/>
              </a:buClr>
              <a:buSzPts val="900"/>
              <a:buNone/>
              <a:defRPr sz="675"/>
            </a:lvl5pPr>
            <a:lvl6pPr marL="2743200" lvl="5" indent="-228600" algn="l">
              <a:lnSpc>
                <a:spcPct val="100000"/>
              </a:lnSpc>
              <a:spcBef>
                <a:spcPts val="135"/>
              </a:spcBef>
              <a:spcAft>
                <a:spcPts val="0"/>
              </a:spcAft>
              <a:buClr>
                <a:schemeClr val="dk1"/>
              </a:buClr>
              <a:buSzPts val="900"/>
              <a:buNone/>
              <a:defRPr sz="675"/>
            </a:lvl6pPr>
            <a:lvl7pPr marL="3200400" lvl="6" indent="-228600" algn="l">
              <a:lnSpc>
                <a:spcPct val="100000"/>
              </a:lnSpc>
              <a:spcBef>
                <a:spcPts val="135"/>
              </a:spcBef>
              <a:spcAft>
                <a:spcPts val="0"/>
              </a:spcAft>
              <a:buClr>
                <a:schemeClr val="dk1"/>
              </a:buClr>
              <a:buSzPts val="900"/>
              <a:buNone/>
              <a:defRPr sz="675"/>
            </a:lvl7pPr>
            <a:lvl8pPr marL="3657600" lvl="7" indent="-228600" algn="l">
              <a:lnSpc>
                <a:spcPct val="100000"/>
              </a:lnSpc>
              <a:spcBef>
                <a:spcPts val="135"/>
              </a:spcBef>
              <a:spcAft>
                <a:spcPts val="0"/>
              </a:spcAft>
              <a:buClr>
                <a:schemeClr val="dk1"/>
              </a:buClr>
              <a:buSzPts val="900"/>
              <a:buNone/>
              <a:defRPr sz="675"/>
            </a:lvl8pPr>
            <a:lvl9pPr marL="4114800" lvl="8" indent="-228600" algn="l">
              <a:lnSpc>
                <a:spcPct val="100000"/>
              </a:lnSpc>
              <a:spcBef>
                <a:spcPts val="135"/>
              </a:spcBef>
              <a:spcAft>
                <a:spcPts val="0"/>
              </a:spcAft>
              <a:buClr>
                <a:schemeClr val="dk1"/>
              </a:buClr>
              <a:buSzPts val="900"/>
              <a:buNone/>
              <a:defRPr sz="675"/>
            </a:lvl9pPr>
          </a:lstStyle>
          <a:p>
            <a:endParaRPr/>
          </a:p>
        </p:txBody>
      </p:sp>
      <p:sp>
        <p:nvSpPr>
          <p:cNvPr id="65" name="Google Shape;65;p3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el en verticale tekst" type="vertTx">
  <p:cSld name="VERTICAL_TEXT">
    <p:spTree>
      <p:nvGrpSpPr>
        <p:cNvPr id="1" name="Shape 68"/>
        <p:cNvGrpSpPr/>
        <p:nvPr/>
      </p:nvGrpSpPr>
      <p:grpSpPr>
        <a:xfrm>
          <a:off x="0" y="0"/>
          <a:ext cx="0" cy="0"/>
          <a:chOff x="0" y="0"/>
          <a:chExt cx="0" cy="0"/>
        </a:xfrm>
      </p:grpSpPr>
      <p:sp>
        <p:nvSpPr>
          <p:cNvPr id="69" name="Google Shape;69;p39"/>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9"/>
          <p:cNvSpPr txBox="1">
            <a:spLocks noGrp="1"/>
          </p:cNvSpPr>
          <p:nvPr>
            <p:ph type="body" idx="1"/>
          </p:nvPr>
        </p:nvSpPr>
        <p:spPr>
          <a:xfrm rot="5400000">
            <a:off x="2874764" y="-1217414"/>
            <a:ext cx="3394472"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270"/>
              </a:spcBef>
              <a:spcAft>
                <a:spcPts val="0"/>
              </a:spcAft>
              <a:buClr>
                <a:schemeClr val="dk1"/>
              </a:buClr>
              <a:buSzPts val="1800"/>
              <a:buChar char="•"/>
              <a:defRPr/>
            </a:lvl1pPr>
            <a:lvl2pPr marL="914400" lvl="1" indent="-342900" algn="l">
              <a:lnSpc>
                <a:spcPct val="100000"/>
              </a:lnSpc>
              <a:spcBef>
                <a:spcPts val="270"/>
              </a:spcBef>
              <a:spcAft>
                <a:spcPts val="0"/>
              </a:spcAft>
              <a:buClr>
                <a:schemeClr val="dk1"/>
              </a:buClr>
              <a:buSzPts val="1800"/>
              <a:buChar char="–"/>
              <a:defRPr/>
            </a:lvl2pPr>
            <a:lvl3pPr marL="1371600" lvl="2" indent="-342900" algn="l">
              <a:lnSpc>
                <a:spcPct val="100000"/>
              </a:lnSpc>
              <a:spcBef>
                <a:spcPts val="270"/>
              </a:spcBef>
              <a:spcAft>
                <a:spcPts val="0"/>
              </a:spcAft>
              <a:buClr>
                <a:schemeClr val="dk1"/>
              </a:buClr>
              <a:buSzPts val="1800"/>
              <a:buChar char="•"/>
              <a:defRPr/>
            </a:lvl3pPr>
            <a:lvl4pPr marL="1828800" lvl="3" indent="-342900" algn="l">
              <a:lnSpc>
                <a:spcPct val="100000"/>
              </a:lnSpc>
              <a:spcBef>
                <a:spcPts val="270"/>
              </a:spcBef>
              <a:spcAft>
                <a:spcPts val="0"/>
              </a:spcAft>
              <a:buClr>
                <a:schemeClr val="dk1"/>
              </a:buClr>
              <a:buSzPts val="1800"/>
              <a:buChar char="–"/>
              <a:defRPr/>
            </a:lvl4pPr>
            <a:lvl5pPr marL="2286000" lvl="4" indent="-342900" algn="l">
              <a:lnSpc>
                <a:spcPct val="100000"/>
              </a:lnSpc>
              <a:spcBef>
                <a:spcPts val="270"/>
              </a:spcBef>
              <a:spcAft>
                <a:spcPts val="0"/>
              </a:spcAft>
              <a:buClr>
                <a:schemeClr val="dk1"/>
              </a:buClr>
              <a:buSzPts val="1800"/>
              <a:buChar char="»"/>
              <a:defRPr/>
            </a:lvl5pPr>
            <a:lvl6pPr marL="2743200" lvl="5" indent="-342900" algn="l">
              <a:lnSpc>
                <a:spcPct val="100000"/>
              </a:lnSpc>
              <a:spcBef>
                <a:spcPts val="270"/>
              </a:spcBef>
              <a:spcAft>
                <a:spcPts val="0"/>
              </a:spcAft>
              <a:buClr>
                <a:schemeClr val="dk1"/>
              </a:buClr>
              <a:buSzPts val="1800"/>
              <a:buChar char="•"/>
              <a:defRPr/>
            </a:lvl6pPr>
            <a:lvl7pPr marL="3200400" lvl="6" indent="-342900" algn="l">
              <a:lnSpc>
                <a:spcPct val="100000"/>
              </a:lnSpc>
              <a:spcBef>
                <a:spcPts val="270"/>
              </a:spcBef>
              <a:spcAft>
                <a:spcPts val="0"/>
              </a:spcAft>
              <a:buClr>
                <a:schemeClr val="dk1"/>
              </a:buClr>
              <a:buSzPts val="1800"/>
              <a:buChar char="•"/>
              <a:defRPr/>
            </a:lvl7pPr>
            <a:lvl8pPr marL="3657600" lvl="7" indent="-342900" algn="l">
              <a:lnSpc>
                <a:spcPct val="100000"/>
              </a:lnSpc>
              <a:spcBef>
                <a:spcPts val="270"/>
              </a:spcBef>
              <a:spcAft>
                <a:spcPts val="0"/>
              </a:spcAft>
              <a:buClr>
                <a:schemeClr val="dk1"/>
              </a:buClr>
              <a:buSzPts val="1800"/>
              <a:buChar char="•"/>
              <a:defRPr/>
            </a:lvl8pPr>
            <a:lvl9pPr marL="4114800" lvl="8" indent="-342900" algn="l">
              <a:lnSpc>
                <a:spcPct val="100000"/>
              </a:lnSpc>
              <a:spcBef>
                <a:spcPts val="270"/>
              </a:spcBef>
              <a:spcAft>
                <a:spcPts val="0"/>
              </a:spcAft>
              <a:buClr>
                <a:schemeClr val="dk1"/>
              </a:buClr>
              <a:buSzPts val="1800"/>
              <a:buChar char="•"/>
              <a:defRPr/>
            </a:lvl9pPr>
          </a:lstStyle>
          <a:p>
            <a:endParaRPr/>
          </a:p>
        </p:txBody>
      </p:sp>
      <p:sp>
        <p:nvSpPr>
          <p:cNvPr id="71" name="Google Shape;71;p3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1.jpe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2">
            <a:alphaModFix amt="25000"/>
          </a:blip>
          <a:stretch>
            <a:fillRect/>
          </a:stretch>
        </a:blipFill>
        <a:effectLst/>
      </p:bgPr>
    </p:bg>
    <p:spTree>
      <p:nvGrpSpPr>
        <p:cNvPr id="1" name="Shape 9"/>
        <p:cNvGrpSpPr/>
        <p:nvPr/>
      </p:nvGrpSpPr>
      <p:grpSpPr>
        <a:xfrm>
          <a:off x="0" y="0"/>
          <a:ext cx="0" cy="0"/>
          <a:chOff x="0" y="0"/>
          <a:chExt cx="0" cy="0"/>
        </a:xfrm>
      </p:grpSpPr>
      <p:sp>
        <p:nvSpPr>
          <p:cNvPr id="10" name="Google Shape;10;p29"/>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9"/>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3" name="Google Shape;13;p2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4" name="Google Shape;14;p2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2">
            <a:alphaModFix amt="25000"/>
          </a:blip>
          <a:stretch>
            <a:fillRect/>
          </a:stretch>
        </a:blipFill>
        <a:effectLst/>
      </p:bgPr>
    </p:bg>
    <p:spTree>
      <p:nvGrpSpPr>
        <p:cNvPr id="1" name="Shape 9"/>
        <p:cNvGrpSpPr/>
        <p:nvPr/>
      </p:nvGrpSpPr>
      <p:grpSpPr>
        <a:xfrm>
          <a:off x="0" y="0"/>
          <a:ext cx="0" cy="0"/>
          <a:chOff x="0" y="0"/>
          <a:chExt cx="0" cy="0"/>
        </a:xfrm>
      </p:grpSpPr>
      <p:sp>
        <p:nvSpPr>
          <p:cNvPr id="10" name="Google Shape;10;p29"/>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9"/>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9"/>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3" name="Google Shape;13;p29"/>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4" name="Google Shape;14;p29"/>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28104676"/>
      </p:ext>
    </p:extLst>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hyperlink" Target="https://nl.wikipedia.org/wiki/Handgranaat" TargetMode="Externa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hyperlink" Target="http://_ocx6t0kzvmeh" TargetMode="Externa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1.png"/><Relationship Id="rId7"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5.png"/><Relationship Id="rId9"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1.png"/><Relationship Id="rId7"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1.png"/><Relationship Id="rId3" Type="http://schemas.openxmlformats.org/officeDocument/2006/relationships/slideLayout" Target="../slideLayouts/slideLayout2.xml"/><Relationship Id="rId7" Type="http://schemas.openxmlformats.org/officeDocument/2006/relationships/image" Target="../media/image46.png"/><Relationship Id="rId12" Type="http://schemas.openxmlformats.org/officeDocument/2006/relationships/image" Target="../media/image5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7.png"/><Relationship Id="rId11" Type="http://schemas.openxmlformats.org/officeDocument/2006/relationships/image" Target="../media/image34.png"/><Relationship Id="rId5" Type="http://schemas.openxmlformats.org/officeDocument/2006/relationships/image" Target="../media/image11.png"/><Relationship Id="rId10" Type="http://schemas.openxmlformats.org/officeDocument/2006/relationships/image" Target="../media/image49.png"/><Relationship Id="rId4" Type="http://schemas.openxmlformats.org/officeDocument/2006/relationships/notesSlide" Target="../notesSlides/notesSlide23.xml"/><Relationship Id="rId9"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1.jpeg"/><Relationship Id="rId18" Type="http://schemas.openxmlformats.org/officeDocument/2006/relationships/image" Target="../media/image66.jpeg"/><Relationship Id="rId3" Type="http://schemas.openxmlformats.org/officeDocument/2006/relationships/image" Target="../media/image52.png"/><Relationship Id="rId7" Type="http://schemas.openxmlformats.org/officeDocument/2006/relationships/image" Target="../media/image50.png"/><Relationship Id="rId12" Type="http://schemas.openxmlformats.org/officeDocument/2006/relationships/image" Target="../media/image60.jpeg"/><Relationship Id="rId17" Type="http://schemas.openxmlformats.org/officeDocument/2006/relationships/image" Target="../media/image65.jpeg"/><Relationship Id="rId2" Type="http://schemas.openxmlformats.org/officeDocument/2006/relationships/notesSlide" Target="../notesSlides/notesSlide24.xml"/><Relationship Id="rId16"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59.jpeg"/><Relationship Id="rId5" Type="http://schemas.openxmlformats.org/officeDocument/2006/relationships/image" Target="../media/image54.png"/><Relationship Id="rId15" Type="http://schemas.openxmlformats.org/officeDocument/2006/relationships/image" Target="../media/image63.jpeg"/><Relationship Id="rId10" Type="http://schemas.openxmlformats.org/officeDocument/2006/relationships/image" Target="../media/image58.jpeg"/><Relationship Id="rId19" Type="http://schemas.openxmlformats.org/officeDocument/2006/relationships/image" Target="../media/image67.jpeg"/><Relationship Id="rId4" Type="http://schemas.openxmlformats.org/officeDocument/2006/relationships/image" Target="../media/image53.png"/><Relationship Id="rId9" Type="http://schemas.openxmlformats.org/officeDocument/2006/relationships/image" Target="../media/image57.jpeg"/><Relationship Id="rId14" Type="http://schemas.openxmlformats.org/officeDocument/2006/relationships/image" Target="../media/image62.jpeg"/></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8.png"/><Relationship Id="rId3" Type="http://schemas.openxmlformats.org/officeDocument/2006/relationships/image" Target="../media/image11.png"/><Relationship Id="rId7" Type="http://schemas.openxmlformats.org/officeDocument/2006/relationships/image" Target="../media/image71.png"/><Relationship Id="rId12"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36.png"/><Relationship Id="rId5" Type="http://schemas.openxmlformats.org/officeDocument/2006/relationships/image" Target="../media/image69.png"/><Relationship Id="rId10" Type="http://schemas.openxmlformats.org/officeDocument/2006/relationships/image" Target="../media/image35.png"/><Relationship Id="rId4" Type="http://schemas.openxmlformats.org/officeDocument/2006/relationships/image" Target="../media/image68.png"/><Relationship Id="rId9" Type="http://schemas.openxmlformats.org/officeDocument/2006/relationships/image" Target="../media/image34.png"/></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75.png"/><Relationship Id="rId3" Type="http://schemas.openxmlformats.org/officeDocument/2006/relationships/image" Target="../media/image11.png"/><Relationship Id="rId7" Type="http://schemas.openxmlformats.org/officeDocument/2006/relationships/image" Target="../media/image36.png"/><Relationship Id="rId12"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73.png"/><Relationship Id="rId5" Type="http://schemas.openxmlformats.org/officeDocument/2006/relationships/image" Target="../media/image34.png"/><Relationship Id="rId10" Type="http://schemas.openxmlformats.org/officeDocument/2006/relationships/image" Target="../media/image72.png"/><Relationship Id="rId4" Type="http://schemas.openxmlformats.org/officeDocument/2006/relationships/image" Target="../media/image5.png"/><Relationship Id="rId9" Type="http://schemas.openxmlformats.org/officeDocument/2006/relationships/image" Target="../media/image38.png"/></Relationships>
</file>

<file path=ppt/slides/_rels/slide2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1.png"/><Relationship Id="rId7"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76.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5.png"/><Relationship Id="rId9"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9.xml"/><Relationship Id="rId1" Type="http://schemas.openxmlformats.org/officeDocument/2006/relationships/slideLayout" Target="../slideLayouts/slideLayout12.xml"/><Relationship Id="rId5" Type="http://schemas.openxmlformats.org/officeDocument/2006/relationships/hyperlink" Target="http://_ocx6t0kzvmeh" TargetMode="Externa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12.xml"/><Relationship Id="rId5" Type="http://schemas.openxmlformats.org/officeDocument/2006/relationships/hyperlink" Target="http://_ocx6t0kzvmeh" TargetMode="Externa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video" Target="https://www.youtube.com/embed/micSsZUm7-U?feature=oembed" TargetMode="External"/><Relationship Id="rId5" Type="http://schemas.openxmlformats.org/officeDocument/2006/relationships/image" Target="../media/image91.jpeg"/><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1.png"/><Relationship Id="rId7"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5.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4.jpe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7" name="Google Shape;87;p1" descr="Text&#10;&#10;Description automatically generated with low confidence"/>
          <p:cNvPicPr preferRelativeResize="0"/>
          <p:nvPr/>
        </p:nvPicPr>
        <p:blipFill rotWithShape="1">
          <a:blip r:embed="rId3">
            <a:alphaModFix/>
          </a:blip>
          <a:srcRect/>
          <a:stretch/>
        </p:blipFill>
        <p:spPr>
          <a:xfrm>
            <a:off x="2006513" y="4516442"/>
            <a:ext cx="554090" cy="302836"/>
          </a:xfrm>
          <a:prstGeom prst="rect">
            <a:avLst/>
          </a:prstGeom>
          <a:noFill/>
          <a:ln>
            <a:noFill/>
          </a:ln>
        </p:spPr>
      </p:pic>
      <p:pic>
        <p:nvPicPr>
          <p:cNvPr id="88" name="Google Shape;88;p1" descr="Katholiek onderwijs bisdom Antwerpen"/>
          <p:cNvPicPr preferRelativeResize="0"/>
          <p:nvPr/>
        </p:nvPicPr>
        <p:blipFill rotWithShape="1">
          <a:blip r:embed="rId4">
            <a:alphaModFix/>
          </a:blip>
          <a:srcRect/>
          <a:stretch/>
        </p:blipFill>
        <p:spPr>
          <a:xfrm>
            <a:off x="4880008" y="4437177"/>
            <a:ext cx="469490" cy="449596"/>
          </a:xfrm>
          <a:prstGeom prst="rect">
            <a:avLst/>
          </a:prstGeom>
          <a:noFill/>
          <a:ln>
            <a:noFill/>
          </a:ln>
        </p:spPr>
      </p:pic>
      <p:pic>
        <p:nvPicPr>
          <p:cNvPr id="90" name="Google Shape;90;p1" descr="Text&#10;&#10;Description automatically generated"/>
          <p:cNvPicPr preferRelativeResize="0"/>
          <p:nvPr/>
        </p:nvPicPr>
        <p:blipFill rotWithShape="1">
          <a:blip r:embed="rId5">
            <a:alphaModFix/>
          </a:blip>
          <a:srcRect t="25612" b="25574"/>
          <a:stretch/>
        </p:blipFill>
        <p:spPr>
          <a:xfrm>
            <a:off x="1321621" y="4512590"/>
            <a:ext cx="600524" cy="293137"/>
          </a:xfrm>
          <a:prstGeom prst="rect">
            <a:avLst/>
          </a:prstGeom>
          <a:noFill/>
          <a:ln>
            <a:noFill/>
          </a:ln>
        </p:spPr>
      </p:pic>
      <p:pic>
        <p:nvPicPr>
          <p:cNvPr id="91" name="Google Shape;91;p1" descr="A picture containing dark, light, lit, night&#10;&#10;Description automatically generated"/>
          <p:cNvPicPr preferRelativeResize="0"/>
          <p:nvPr/>
        </p:nvPicPr>
        <p:blipFill rotWithShape="1">
          <a:blip r:embed="rId6">
            <a:alphaModFix/>
          </a:blip>
          <a:srcRect t="63795" r="40167"/>
          <a:stretch/>
        </p:blipFill>
        <p:spPr>
          <a:xfrm rot="1453069">
            <a:off x="7719110" y="-1123702"/>
            <a:ext cx="2849780" cy="2759091"/>
          </a:xfrm>
          <a:prstGeom prst="rect">
            <a:avLst/>
          </a:prstGeom>
          <a:noFill/>
          <a:ln>
            <a:noFill/>
          </a:ln>
        </p:spPr>
      </p:pic>
      <p:pic>
        <p:nvPicPr>
          <p:cNvPr id="92" name="Google Shape;92;p1" descr="A picture containing dark, light, lit, night&#10;&#10;Description automatically generated"/>
          <p:cNvPicPr preferRelativeResize="0"/>
          <p:nvPr/>
        </p:nvPicPr>
        <p:blipFill rotWithShape="1">
          <a:blip r:embed="rId6">
            <a:alphaModFix/>
          </a:blip>
          <a:srcRect t="63795" r="40167"/>
          <a:stretch/>
        </p:blipFill>
        <p:spPr>
          <a:xfrm rot="3975047">
            <a:off x="8040022" y="2579424"/>
            <a:ext cx="1221672" cy="1182795"/>
          </a:xfrm>
          <a:prstGeom prst="rect">
            <a:avLst/>
          </a:prstGeom>
          <a:noFill/>
          <a:ln>
            <a:noFill/>
          </a:ln>
        </p:spPr>
      </p:pic>
      <p:pic>
        <p:nvPicPr>
          <p:cNvPr id="93" name="Google Shape;93;p1" descr="A picture containing dark, light, lit, night&#10;&#10;Description automatically generated"/>
          <p:cNvPicPr preferRelativeResize="0"/>
          <p:nvPr/>
        </p:nvPicPr>
        <p:blipFill rotWithShape="1">
          <a:blip r:embed="rId6">
            <a:alphaModFix/>
          </a:blip>
          <a:srcRect t="63795" r="40167"/>
          <a:stretch/>
        </p:blipFill>
        <p:spPr>
          <a:xfrm rot="8649175">
            <a:off x="-512966" y="3405843"/>
            <a:ext cx="1221672" cy="1182795"/>
          </a:xfrm>
          <a:prstGeom prst="rect">
            <a:avLst/>
          </a:prstGeom>
          <a:noFill/>
          <a:ln>
            <a:noFill/>
          </a:ln>
        </p:spPr>
      </p:pic>
      <p:pic>
        <p:nvPicPr>
          <p:cNvPr id="94" name="Google Shape;94;p1"/>
          <p:cNvPicPr preferRelativeResize="0"/>
          <p:nvPr/>
        </p:nvPicPr>
        <p:blipFill rotWithShape="1">
          <a:blip r:embed="rId7">
            <a:alphaModFix/>
          </a:blip>
          <a:srcRect/>
          <a:stretch/>
        </p:blipFill>
        <p:spPr>
          <a:xfrm>
            <a:off x="647151" y="4409733"/>
            <a:ext cx="478532" cy="449235"/>
          </a:xfrm>
          <a:prstGeom prst="rect">
            <a:avLst/>
          </a:prstGeom>
          <a:noFill/>
          <a:ln>
            <a:noFill/>
          </a:ln>
        </p:spPr>
      </p:pic>
      <p:sp>
        <p:nvSpPr>
          <p:cNvPr id="95" name="Google Shape;95;p1"/>
          <p:cNvSpPr/>
          <p:nvPr/>
        </p:nvSpPr>
        <p:spPr>
          <a:xfrm>
            <a:off x="2409158" y="723651"/>
            <a:ext cx="5894288" cy="32316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800" b="1"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Vier</a:t>
            </a:r>
            <a:r>
              <a:rPr lang="en-US" sz="3800" b="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3800" b="1"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Veilig</a:t>
            </a:r>
            <a:endParaRPr lang="en-US" sz="3800" b="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endParaRPr>
          </a:p>
          <a:p>
            <a:pPr marL="0" marR="0" lvl="0" indent="0" algn="l" rtl="0">
              <a:lnSpc>
                <a:spcPct val="100000"/>
              </a:lnSpc>
              <a:spcBef>
                <a:spcPts val="0"/>
              </a:spcBef>
              <a:spcAft>
                <a:spcPts val="0"/>
              </a:spcAft>
              <a:buNone/>
            </a:pPr>
            <a:r>
              <a:rPr lang="en-US" sz="3800" b="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p>
          <a:p>
            <a:pPr marL="0" marR="0" lvl="0" indent="0" algn="l" rtl="0">
              <a:lnSpc>
                <a:spcPct val="100000"/>
              </a:lnSpc>
              <a:spcBef>
                <a:spcPts val="0"/>
              </a:spcBef>
              <a:spcAft>
                <a:spcPts val="0"/>
              </a:spcAft>
              <a:buNone/>
            </a:pPr>
            <a:r>
              <a:rPr lang="en-US" sz="3200" b="1"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Infosessie</a:t>
            </a:r>
            <a:r>
              <a:rPr lang="en-US" sz="3200" b="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3200" b="1"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voor</a:t>
            </a:r>
            <a:r>
              <a:rPr lang="en-US" sz="3200" b="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3200" b="1"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jongerenwerkers</a:t>
            </a:r>
            <a:r>
              <a:rPr lang="en-US" sz="3200" b="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a:t>
            </a:r>
          </a:p>
          <a:p>
            <a:pPr marL="0" marR="0" lvl="0" indent="0" algn="l" rtl="0">
              <a:lnSpc>
                <a:spcPct val="100000"/>
              </a:lnSpc>
              <a:spcBef>
                <a:spcPts val="0"/>
              </a:spcBef>
              <a:spcAft>
                <a:spcPts val="0"/>
              </a:spcAft>
              <a:buNone/>
            </a:pPr>
            <a:r>
              <a:rPr lang="en-US" sz="3200" b="1"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p</a:t>
            </a:r>
            <a:r>
              <a:rPr lang="en-US" sz="3200" b="1" i="0" u="none" strike="noStrike" cap="none"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reventie</a:t>
            </a:r>
            <a:r>
              <a:rPr lang="en-US" sz="3200" b="1"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of </a:t>
            </a:r>
            <a:r>
              <a:rPr lang="en-US" sz="3200" b="1" i="0" u="none" strike="noStrike" cap="none"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beleidsmedewerkers</a:t>
            </a:r>
            <a:endParaRPr sz="3200" b="0" i="0" u="none" strike="noStrike" cap="none">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p:txBody>
      </p:sp>
      <p:pic>
        <p:nvPicPr>
          <p:cNvPr id="97" name="Google Shape;97;p1"/>
          <p:cNvPicPr preferRelativeResize="0"/>
          <p:nvPr/>
        </p:nvPicPr>
        <p:blipFill rotWithShape="1">
          <a:blip r:embed="rId8">
            <a:alphaModFix/>
          </a:blip>
          <a:srcRect/>
          <a:stretch/>
        </p:blipFill>
        <p:spPr>
          <a:xfrm>
            <a:off x="529313" y="780448"/>
            <a:ext cx="1879845" cy="2622810"/>
          </a:xfrm>
          <a:prstGeom prst="rect">
            <a:avLst/>
          </a:prstGeom>
          <a:noFill/>
          <a:ln>
            <a:noFill/>
          </a:ln>
        </p:spPr>
      </p:pic>
      <p:pic>
        <p:nvPicPr>
          <p:cNvPr id="2" name="Picture 1" descr="Red logo with red text&#10;&#10;Description automatically generated">
            <a:extLst>
              <a:ext uri="{FF2B5EF4-FFF2-40B4-BE49-F238E27FC236}">
                <a16:creationId xmlns:a16="http://schemas.microsoft.com/office/drawing/2014/main" id="{064C4E59-1F19-E847-B549-01DFA8663407}"/>
              </a:ext>
            </a:extLst>
          </p:cNvPr>
          <p:cNvPicPr>
            <a:picLocks noChangeAspect="1"/>
          </p:cNvPicPr>
          <p:nvPr/>
        </p:nvPicPr>
        <p:blipFill>
          <a:blip r:embed="rId9"/>
          <a:stretch>
            <a:fillRect/>
          </a:stretch>
        </p:blipFill>
        <p:spPr>
          <a:xfrm>
            <a:off x="2899999" y="4402840"/>
            <a:ext cx="544373" cy="518451"/>
          </a:xfrm>
          <a:prstGeom prst="rect">
            <a:avLst/>
          </a:prstGeom>
        </p:spPr>
      </p:pic>
      <p:pic>
        <p:nvPicPr>
          <p:cNvPr id="4" name="Picture 3" descr="Politie Antwerpen gebruikt USM voor Facility Management - USM-portal">
            <a:extLst>
              <a:ext uri="{FF2B5EF4-FFF2-40B4-BE49-F238E27FC236}">
                <a16:creationId xmlns:a16="http://schemas.microsoft.com/office/drawing/2014/main" id="{9FE192AB-EA1E-4413-5627-DFC4997615D3}"/>
              </a:ext>
            </a:extLst>
          </p:cNvPr>
          <p:cNvPicPr>
            <a:picLocks noChangeAspect="1"/>
          </p:cNvPicPr>
          <p:nvPr/>
        </p:nvPicPr>
        <p:blipFill>
          <a:blip r:embed="rId10"/>
          <a:stretch>
            <a:fillRect/>
          </a:stretch>
        </p:blipFill>
        <p:spPr>
          <a:xfrm>
            <a:off x="3705225" y="4367213"/>
            <a:ext cx="962025" cy="5905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4" descr="A picture containing text&#10;&#10;Description automatically generated"/>
          <p:cNvPicPr preferRelativeResize="0"/>
          <p:nvPr/>
        </p:nvPicPr>
        <p:blipFill rotWithShape="1">
          <a:blip r:embed="rId3">
            <a:alphaModFix amt="70000"/>
          </a:blip>
          <a:srcRect l="7054" t="81134" r="-469" b="-1295"/>
          <a:stretch/>
        </p:blipFill>
        <p:spPr>
          <a:xfrm>
            <a:off x="437584" y="125552"/>
            <a:ext cx="4811933" cy="731145"/>
          </a:xfrm>
          <a:prstGeom prst="rect">
            <a:avLst/>
          </a:prstGeom>
          <a:noFill/>
          <a:ln>
            <a:noFill/>
          </a:ln>
        </p:spPr>
      </p:pic>
      <p:sp>
        <p:nvSpPr>
          <p:cNvPr id="122" name="Google Shape;122;p4"/>
          <p:cNvSpPr txBox="1">
            <a:spLocks noGrp="1"/>
          </p:cNvSpPr>
          <p:nvPr>
            <p:ph type="title"/>
          </p:nvPr>
        </p:nvSpPr>
        <p:spPr>
          <a:xfrm>
            <a:off x="346685" y="30330"/>
            <a:ext cx="6151107" cy="827172"/>
          </a:xfrm>
          <a:prstGeom prst="rect">
            <a:avLst/>
          </a:prstGeom>
          <a:noFill/>
          <a:ln>
            <a:noFill/>
          </a:ln>
        </p:spPr>
        <p:txBody>
          <a:bodyPr spcFirstLastPara="1" wrap="square" lIns="68550" tIns="34275" rIns="68550" bIns="34275" anchor="ctr" anchorCtr="0">
            <a:normAutofit/>
          </a:bodyPr>
          <a:lstStyle/>
          <a:p>
            <a:pPr algn="l">
              <a:buSzPct val="111111"/>
            </a:pPr>
            <a:r>
              <a:rPr lang="en-US">
                <a:solidFill>
                  <a:srgbClr val="17365D"/>
                </a:solidFill>
                <a:latin typeface="Verdana"/>
                <a:ea typeface="Verdana"/>
                <a:cs typeface="Verdana" panose="020B0604030504040204" pitchFamily="34" charset="0"/>
                <a:sym typeface="Permanent Marker"/>
              </a:rPr>
              <a:t>   </a:t>
            </a:r>
            <a:r>
              <a:rPr lang="en-US" sz="3200">
                <a:solidFill>
                  <a:srgbClr val="17365D"/>
                </a:solidFill>
                <a:latin typeface="Verdana"/>
                <a:ea typeface="Verdana"/>
                <a:cs typeface="Verdana" panose="020B0604030504040204" pitchFamily="34" charset="0"/>
                <a:sym typeface="Permanent Marker"/>
              </a:rPr>
              <a:t>Een </a:t>
            </a:r>
            <a:r>
              <a:rPr lang="en-US" sz="3200" err="1">
                <a:solidFill>
                  <a:srgbClr val="17365D"/>
                </a:solidFill>
                <a:latin typeface="Verdana"/>
                <a:ea typeface="Verdana"/>
                <a:cs typeface="Verdana" panose="020B0604030504040204" pitchFamily="34" charset="0"/>
                <a:sym typeface="Permanent Marker"/>
              </a:rPr>
              <a:t>doordenker</a:t>
            </a:r>
            <a:r>
              <a:rPr lang="en-US" sz="3200">
                <a:solidFill>
                  <a:srgbClr val="17365D"/>
                </a:solidFill>
                <a:latin typeface="Verdana"/>
                <a:ea typeface="Verdana"/>
                <a:cs typeface="Verdana" panose="020B0604030504040204" pitchFamily="34" charset="0"/>
                <a:sym typeface="Permanent Marker"/>
              </a:rPr>
              <a:t>...</a:t>
            </a:r>
            <a:endParaRPr lang="en-US" sz="3200">
              <a:solidFill>
                <a:srgbClr val="17365D"/>
              </a:solidFill>
              <a:latin typeface="Verdana" panose="020B0604030504040204" pitchFamily="34" charset="0"/>
              <a:ea typeface="Verdana" panose="020B0604030504040204" pitchFamily="34" charset="0"/>
              <a:cs typeface="Verdana" panose="020B0604030504040204" pitchFamily="34" charset="0"/>
            </a:endParaRPr>
          </a:p>
        </p:txBody>
      </p:sp>
      <p:pic>
        <p:nvPicPr>
          <p:cNvPr id="123" name="Google Shape;123;p4" descr="A picture containing dark, light, lit, night&#10;&#10;Description automatically generated"/>
          <p:cNvPicPr preferRelativeResize="0"/>
          <p:nvPr/>
        </p:nvPicPr>
        <p:blipFill rotWithShape="1">
          <a:blip r:embed="rId4">
            <a:alphaModFix/>
          </a:blip>
          <a:srcRect t="63795" r="40167"/>
          <a:stretch/>
        </p:blipFill>
        <p:spPr>
          <a:xfrm rot="1531788">
            <a:off x="8295096" y="3256453"/>
            <a:ext cx="1472825" cy="2452774"/>
          </a:xfrm>
          <a:prstGeom prst="rect">
            <a:avLst/>
          </a:prstGeom>
          <a:noFill/>
          <a:ln>
            <a:noFill/>
          </a:ln>
        </p:spPr>
      </p:pic>
      <p:sp>
        <p:nvSpPr>
          <p:cNvPr id="5" name="Tekstvak 4">
            <a:extLst>
              <a:ext uri="{FF2B5EF4-FFF2-40B4-BE49-F238E27FC236}">
                <a16:creationId xmlns:a16="http://schemas.microsoft.com/office/drawing/2014/main" id="{800CDFBF-9F34-7F6D-8273-13094A9DE088}"/>
              </a:ext>
            </a:extLst>
          </p:cNvPr>
          <p:cNvSpPr txBox="1"/>
          <p:nvPr/>
        </p:nvSpPr>
        <p:spPr>
          <a:xfrm>
            <a:off x="2055945" y="967110"/>
            <a:ext cx="6569872" cy="3804118"/>
          </a:xfrm>
          <a:prstGeom prst="rect">
            <a:avLst/>
          </a:prstGeom>
          <a:noFill/>
        </p:spPr>
        <p:txBody>
          <a:bodyPr wrap="square" lIns="91440" tIns="45720" rIns="91440" bIns="45720" anchor="t">
            <a:spAutoFit/>
          </a:bodyPr>
          <a:lstStyle/>
          <a:p>
            <a:pPr marL="285750" indent="-285750" defTabSz="457200">
              <a:spcBef>
                <a:spcPct val="20000"/>
              </a:spcBef>
              <a:spcAft>
                <a:spcPts val="600"/>
              </a:spcAft>
              <a:buClr>
                <a:srgbClr val="83992A"/>
              </a:buClr>
              <a:buSzPct val="115000"/>
              <a:buFont typeface="Arial"/>
              <a:buChar char="•"/>
              <a:defRPr/>
            </a:pPr>
            <a:r>
              <a:rPr kumimoji="0" lang="nl-BE" sz="1600" b="0" i="0" u="none" strike="noStrike" kern="1200" cap="none" spc="0" normalizeH="0" baseline="0" noProof="0" dirty="0">
                <a:ln>
                  <a:noFill/>
                </a:ln>
                <a:solidFill>
                  <a:schemeClr val="bg2"/>
                </a:solidFill>
                <a:effectLst/>
                <a:uLnTx/>
                <a:uFillTx/>
                <a:latin typeface="Verdana"/>
                <a:ea typeface="Open Sans"/>
                <a:cs typeface="Open Sans"/>
              </a:rPr>
              <a:t>De </a:t>
            </a:r>
            <a:r>
              <a:rPr kumimoji="0" lang="nl-BE" sz="1600" b="1" i="0" u="none" strike="noStrike" kern="1200" cap="none" spc="0" normalizeH="0" baseline="0" noProof="0" dirty="0">
                <a:ln>
                  <a:noFill/>
                </a:ln>
                <a:solidFill>
                  <a:schemeClr val="bg2"/>
                </a:solidFill>
                <a:effectLst/>
                <a:uLnTx/>
                <a:uFillTx/>
                <a:latin typeface="Verdana"/>
                <a:ea typeface="Open Sans"/>
                <a:cs typeface="Open Sans"/>
              </a:rPr>
              <a:t>FRAG GREN M72</a:t>
            </a:r>
            <a:r>
              <a:rPr kumimoji="0" lang="nl-BE" sz="1600" b="0" i="0" u="none" strike="noStrike" kern="1200" cap="none" spc="0" normalizeH="0" baseline="0" noProof="0" dirty="0">
                <a:ln>
                  <a:noFill/>
                </a:ln>
                <a:solidFill>
                  <a:schemeClr val="bg2"/>
                </a:solidFill>
                <a:effectLst/>
                <a:uLnTx/>
                <a:uFillTx/>
                <a:latin typeface="Verdana"/>
                <a:ea typeface="Open Sans"/>
                <a:cs typeface="Open Sans"/>
              </a:rPr>
              <a:t> is een </a:t>
            </a:r>
            <a:r>
              <a:rPr kumimoji="0" lang="nl-BE" sz="1600" b="0" i="0" u="none" strike="noStrike" kern="1200" cap="none" spc="0" normalizeH="0" baseline="0" noProof="0" dirty="0">
                <a:ln>
                  <a:noFill/>
                </a:ln>
                <a:solidFill>
                  <a:schemeClr val="bg2"/>
                </a:solidFill>
                <a:effectLst/>
                <a:uLnTx/>
                <a:uFillTx/>
                <a:latin typeface="Verdana"/>
                <a:ea typeface="Open Sans"/>
                <a:cs typeface="Open Sans"/>
                <a:hlinkClick r:id="rId5" tooltip="Handgranaat">
                  <a:extLst>
                    <a:ext uri="{A12FA001-AC4F-418D-AE19-62706E023703}">
                      <ahyp:hlinkClr xmlns:ahyp="http://schemas.microsoft.com/office/drawing/2018/hyperlinkcolor" val="tx"/>
                    </a:ext>
                  </a:extLst>
                </a:hlinkClick>
              </a:rPr>
              <a:t>handgranaat</a:t>
            </a:r>
            <a:r>
              <a:rPr kumimoji="0" lang="nl-BE" sz="1600" b="0" i="0" u="none" strike="noStrike" kern="1200" cap="none" spc="0" normalizeH="0" baseline="0" noProof="0" dirty="0">
                <a:ln>
                  <a:noFill/>
                </a:ln>
                <a:solidFill>
                  <a:schemeClr val="bg2"/>
                </a:solidFill>
                <a:effectLst/>
                <a:uLnTx/>
                <a:uFillTx/>
                <a:latin typeface="Verdana"/>
                <a:ea typeface="Open Sans"/>
                <a:cs typeface="Open Sans"/>
              </a:rPr>
              <a:t> met gecontroleerde fragmentatie (</a:t>
            </a:r>
            <a:r>
              <a:rPr kumimoji="0" lang="nl-BE" sz="1600" b="0" i="0" u="none" strike="noStrike" kern="1200" cap="none" spc="0" normalizeH="0" baseline="0" noProof="0" dirty="0" err="1">
                <a:ln>
                  <a:noFill/>
                </a:ln>
                <a:solidFill>
                  <a:schemeClr val="bg2"/>
                </a:solidFill>
                <a:effectLst/>
                <a:uLnTx/>
                <a:uFillTx/>
                <a:latin typeface="Verdana"/>
                <a:ea typeface="Open Sans"/>
                <a:cs typeface="Open Sans"/>
              </a:rPr>
              <a:t>verscherving</a:t>
            </a:r>
            <a:r>
              <a:rPr kumimoji="0" lang="nl-BE" sz="1600" b="0" i="0" u="none" strike="noStrike" kern="1200" cap="none" spc="0" normalizeH="0" baseline="0" noProof="0" dirty="0">
                <a:ln>
                  <a:noFill/>
                </a:ln>
                <a:solidFill>
                  <a:schemeClr val="bg2"/>
                </a:solidFill>
                <a:effectLst/>
                <a:uLnTx/>
                <a:uFillTx/>
                <a:latin typeface="Verdana"/>
                <a:ea typeface="Open Sans"/>
                <a:cs typeface="Open Sans"/>
              </a:rPr>
              <a:t>) die zowel offensief als defensief gebruikt kan worden. </a:t>
            </a:r>
            <a:endParaRPr lang="en-US" sz="1600" dirty="0">
              <a:solidFill>
                <a:schemeClr val="bg2"/>
              </a:solidFill>
              <a:latin typeface="Verdana"/>
              <a:ea typeface="Open Sans"/>
              <a:cs typeface="Open Sans"/>
            </a:endParaRPr>
          </a:p>
          <a:p>
            <a:pPr marL="285750" indent="-285750" defTabSz="457200">
              <a:spcBef>
                <a:spcPct val="20000"/>
              </a:spcBef>
              <a:spcAft>
                <a:spcPts val="600"/>
              </a:spcAft>
              <a:buClr>
                <a:srgbClr val="83992A"/>
              </a:buClr>
              <a:buSzPct val="114999"/>
              <a:buFont typeface="Arial"/>
              <a:buChar char="•"/>
              <a:defRPr/>
            </a:pPr>
            <a:r>
              <a:rPr kumimoji="0" lang="nl-BE" sz="1600" b="0" i="0" u="none" strike="noStrike" kern="1200" cap="none" spc="0" normalizeH="0" baseline="0" noProof="0" dirty="0">
                <a:ln>
                  <a:noFill/>
                </a:ln>
                <a:solidFill>
                  <a:schemeClr val="bg2"/>
                </a:solidFill>
                <a:effectLst/>
                <a:uLnTx/>
                <a:uFillTx/>
                <a:latin typeface="Verdana"/>
                <a:ea typeface="Open Sans"/>
                <a:cs typeface="Open Sans"/>
              </a:rPr>
              <a:t>De granaat weegt in zijn totaliteit 230 gram. Het gewicht van de explosieve lading bedraagt </a:t>
            </a:r>
            <a:r>
              <a:rPr kumimoji="0" lang="nl-BE" sz="1600" b="0" i="0" u="sng" strike="noStrike" kern="1200" cap="none" spc="0" normalizeH="0" baseline="0" noProof="0" dirty="0">
                <a:ln>
                  <a:noFill/>
                </a:ln>
                <a:solidFill>
                  <a:schemeClr val="bg2"/>
                </a:solidFill>
                <a:effectLst/>
                <a:uLnTx/>
                <a:uFillTx/>
                <a:latin typeface="Verdana"/>
                <a:ea typeface="Open Sans"/>
                <a:cs typeface="Open Sans"/>
              </a:rPr>
              <a:t>60 gram </a:t>
            </a:r>
            <a:r>
              <a:rPr lang="nl-BE" sz="1600" u="sng" kern="1200" dirty="0">
                <a:solidFill>
                  <a:schemeClr val="bg2"/>
                </a:solidFill>
                <a:latin typeface="Verdana"/>
                <a:ea typeface="Open Sans"/>
                <a:cs typeface="Open Sans"/>
              </a:rPr>
              <a:t>NEC</a:t>
            </a:r>
            <a:r>
              <a:rPr kumimoji="0" lang="nl-BE" sz="1600" b="0" i="0" u="none" strike="noStrike" kern="1200" cap="none" spc="0" normalizeH="0" baseline="0" noProof="0" dirty="0">
                <a:ln>
                  <a:noFill/>
                </a:ln>
                <a:solidFill>
                  <a:schemeClr val="bg2"/>
                </a:solidFill>
                <a:effectLst/>
                <a:uLnTx/>
                <a:uFillTx/>
                <a:latin typeface="Verdana"/>
                <a:ea typeface="Open Sans"/>
                <a:cs typeface="Open Sans"/>
              </a:rPr>
              <a:t>.</a:t>
            </a:r>
            <a:r>
              <a:rPr lang="nl-BE" sz="1600" kern="1200" dirty="0">
                <a:solidFill>
                  <a:schemeClr val="bg2"/>
                </a:solidFill>
                <a:latin typeface="Verdana"/>
                <a:ea typeface="Open Sans"/>
                <a:cs typeface="Open Sans"/>
              </a:rPr>
              <a:t> </a:t>
            </a:r>
            <a:endParaRPr lang="en-US" sz="1600" dirty="0">
              <a:solidFill>
                <a:schemeClr val="bg2"/>
              </a:solidFill>
              <a:latin typeface="Verdana"/>
              <a:ea typeface="Open Sans"/>
              <a:cs typeface="Open Sans"/>
            </a:endParaRPr>
          </a:p>
          <a:p>
            <a:pPr marL="285750" indent="-285750" defTabSz="457200">
              <a:spcBef>
                <a:spcPct val="20000"/>
              </a:spcBef>
              <a:spcAft>
                <a:spcPts val="600"/>
              </a:spcAft>
              <a:buClr>
                <a:srgbClr val="83992A"/>
              </a:buClr>
              <a:buSzPct val="114999"/>
              <a:buFont typeface="Arial"/>
              <a:buChar char="•"/>
              <a:defRPr/>
            </a:pPr>
            <a:r>
              <a:rPr lang="nl-BE" sz="1600" kern="1200" dirty="0">
                <a:solidFill>
                  <a:schemeClr val="bg2"/>
                </a:solidFill>
                <a:latin typeface="Verdana"/>
                <a:ea typeface="Open Sans"/>
                <a:cs typeface="Open Sans"/>
              </a:rPr>
              <a:t>Het</a:t>
            </a:r>
            <a:r>
              <a:rPr kumimoji="0" lang="nl-BE" sz="1600" b="0" i="0" u="none" strike="noStrike" kern="1200" cap="none" spc="0" normalizeH="0" baseline="0" noProof="0" dirty="0">
                <a:ln>
                  <a:noFill/>
                </a:ln>
                <a:solidFill>
                  <a:schemeClr val="bg2"/>
                </a:solidFill>
                <a:effectLst/>
                <a:uLnTx/>
                <a:uFillTx/>
                <a:latin typeface="Verdana"/>
                <a:ea typeface="Open Sans"/>
                <a:cs typeface="Open Sans"/>
              </a:rPr>
              <a:t> gemiddelde </a:t>
            </a:r>
            <a:r>
              <a:rPr lang="nl-BE" sz="1600" kern="1200" dirty="0">
                <a:solidFill>
                  <a:schemeClr val="bg2"/>
                </a:solidFill>
                <a:latin typeface="Verdana"/>
                <a:ea typeface="Open Sans"/>
                <a:cs typeface="Open Sans"/>
              </a:rPr>
              <a:t>bereik</a:t>
            </a:r>
            <a:r>
              <a:rPr kumimoji="0" lang="nl-BE" sz="1600" b="0" i="0" u="none" strike="noStrike" kern="1200" cap="none" spc="0" normalizeH="0" baseline="0" noProof="0" dirty="0">
                <a:ln>
                  <a:noFill/>
                </a:ln>
                <a:solidFill>
                  <a:schemeClr val="bg2"/>
                </a:solidFill>
                <a:effectLst/>
                <a:uLnTx/>
                <a:uFillTx/>
                <a:latin typeface="Verdana"/>
                <a:ea typeface="Open Sans"/>
                <a:cs typeface="Open Sans"/>
              </a:rPr>
              <a:t> van de granaatscherven bedraagt zo'n 30 à 35 meter met een dodelijk bereik van ruim 20 meter.</a:t>
            </a:r>
            <a:endParaRPr lang="nl-BE" sz="1600" b="0" i="0" u="none" strike="noStrike" kern="1200" cap="none" spc="0" normalizeH="0" baseline="0" noProof="0" dirty="0">
              <a:ln>
                <a:noFill/>
              </a:ln>
              <a:solidFill>
                <a:schemeClr val="bg2"/>
              </a:solidFill>
              <a:effectLst/>
              <a:uLnTx/>
              <a:uFillTx/>
              <a:latin typeface="Verdana"/>
              <a:ea typeface="Open Sans"/>
              <a:cs typeface="Open Sans"/>
            </a:endParaRPr>
          </a:p>
          <a:p>
            <a:pPr marL="285750" indent="-285750" defTabSz="457200">
              <a:spcBef>
                <a:spcPct val="20000"/>
              </a:spcBef>
              <a:spcAft>
                <a:spcPts val="600"/>
              </a:spcAft>
              <a:buClr>
                <a:srgbClr val="83992A"/>
              </a:buClr>
              <a:buSzPct val="114999"/>
              <a:buFont typeface="Arial"/>
              <a:buChar char="•"/>
              <a:defRPr/>
            </a:pPr>
            <a:endParaRPr lang="nl-BE" sz="1600" kern="1200">
              <a:solidFill>
                <a:schemeClr val="bg2"/>
              </a:solidFill>
              <a:latin typeface="Verdana"/>
              <a:ea typeface="Open Sans"/>
              <a:cs typeface="Open Sans"/>
            </a:endParaRPr>
          </a:p>
          <a:p>
            <a:pPr marL="285750" indent="-285750" defTabSz="457200">
              <a:spcBef>
                <a:spcPct val="20000"/>
              </a:spcBef>
              <a:spcAft>
                <a:spcPts val="600"/>
              </a:spcAft>
              <a:buClr>
                <a:srgbClr val="83992A"/>
              </a:buClr>
              <a:buSzPct val="114999"/>
              <a:buFont typeface="Arial"/>
              <a:buChar char="•"/>
              <a:defRPr/>
            </a:pPr>
            <a:r>
              <a:rPr lang="nl-BE" sz="1600" kern="1200" dirty="0">
                <a:solidFill>
                  <a:schemeClr val="bg2"/>
                </a:solidFill>
                <a:latin typeface="Verdana"/>
                <a:ea typeface="Open Sans"/>
                <a:cs typeface="Open Sans"/>
              </a:rPr>
              <a:t>                     Je neemt toch geen granaat mee</a:t>
            </a:r>
          </a:p>
          <a:p>
            <a:pPr marL="285750" indent="-285750" defTabSz="457200">
              <a:spcBef>
                <a:spcPct val="20000"/>
              </a:spcBef>
              <a:spcAft>
                <a:spcPts val="600"/>
              </a:spcAft>
              <a:buClr>
                <a:srgbClr val="83992A"/>
              </a:buClr>
              <a:buSzPct val="114999"/>
              <a:buFont typeface="Arial"/>
              <a:buChar char="•"/>
              <a:defRPr/>
            </a:pPr>
            <a:r>
              <a:rPr lang="nl-BE" sz="1600" kern="1200" dirty="0">
                <a:solidFill>
                  <a:schemeClr val="bg2"/>
                </a:solidFill>
                <a:latin typeface="Verdana"/>
                <a:ea typeface="Open Sans"/>
                <a:cs typeface="Open Sans"/>
              </a:rPr>
              <a:t>                     naar het speelpleintje of voetbalveld?</a:t>
            </a:r>
          </a:p>
          <a:p>
            <a:pPr marL="285750" indent="-285750" defTabSz="457200">
              <a:spcBef>
                <a:spcPct val="20000"/>
              </a:spcBef>
              <a:spcAft>
                <a:spcPts val="600"/>
              </a:spcAft>
              <a:buClr>
                <a:srgbClr val="83992A"/>
              </a:buClr>
              <a:buSzPct val="114999"/>
              <a:buFont typeface="Arial"/>
              <a:buChar char="•"/>
              <a:defRPr/>
            </a:pPr>
            <a:r>
              <a:rPr lang="nl-BE" sz="1600" kern="1200" dirty="0">
                <a:solidFill>
                  <a:schemeClr val="bg2"/>
                </a:solidFill>
                <a:latin typeface="Verdana"/>
                <a:ea typeface="Open Sans"/>
                <a:cs typeface="Open Sans"/>
              </a:rPr>
              <a:t>                     En vuurwerk?</a:t>
            </a:r>
            <a:r>
              <a:rPr lang="nl-BE" sz="1600" kern="1200" dirty="0">
                <a:solidFill>
                  <a:schemeClr val="accent1">
                    <a:lumMod val="75000"/>
                  </a:schemeClr>
                </a:solidFill>
                <a:latin typeface="Open Sans"/>
                <a:ea typeface="Open Sans"/>
                <a:cs typeface="Open Sans"/>
              </a:rPr>
              <a:t>                  </a:t>
            </a:r>
          </a:p>
        </p:txBody>
      </p:sp>
      <p:pic>
        <p:nvPicPr>
          <p:cNvPr id="2" name="Afbeelding 1">
            <a:extLst>
              <a:ext uri="{FF2B5EF4-FFF2-40B4-BE49-F238E27FC236}">
                <a16:creationId xmlns:a16="http://schemas.microsoft.com/office/drawing/2014/main" id="{802B6BFB-5BEB-8966-CB9F-597703CE59B5}"/>
              </a:ext>
            </a:extLst>
          </p:cNvPr>
          <p:cNvPicPr>
            <a:picLocks noChangeAspect="1"/>
          </p:cNvPicPr>
          <p:nvPr/>
        </p:nvPicPr>
        <p:blipFill>
          <a:blip r:embed="rId6"/>
          <a:stretch>
            <a:fillRect/>
          </a:stretch>
        </p:blipFill>
        <p:spPr>
          <a:xfrm>
            <a:off x="615939" y="969572"/>
            <a:ext cx="1181434" cy="1489244"/>
          </a:xfrm>
          <a:prstGeom prst="rect">
            <a:avLst/>
          </a:prstGeom>
        </p:spPr>
      </p:pic>
      <p:pic>
        <p:nvPicPr>
          <p:cNvPr id="3" name="Picture 2" descr="A large explosion in a field&#10;&#10;Description automatically generated">
            <a:extLst>
              <a:ext uri="{FF2B5EF4-FFF2-40B4-BE49-F238E27FC236}">
                <a16:creationId xmlns:a16="http://schemas.microsoft.com/office/drawing/2014/main" id="{99B163D7-3687-1BBB-F9D5-44983E6D0D3B}"/>
              </a:ext>
            </a:extLst>
          </p:cNvPr>
          <p:cNvPicPr>
            <a:picLocks noChangeAspect="1"/>
          </p:cNvPicPr>
          <p:nvPr/>
        </p:nvPicPr>
        <p:blipFill>
          <a:blip r:embed="rId7"/>
          <a:stretch>
            <a:fillRect/>
          </a:stretch>
        </p:blipFill>
        <p:spPr>
          <a:xfrm>
            <a:off x="619125" y="3423429"/>
            <a:ext cx="2363278" cy="158546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4" descr="A picture containing text&#10;&#10;Description automatically generated"/>
          <p:cNvPicPr preferRelativeResize="0"/>
          <p:nvPr/>
        </p:nvPicPr>
        <p:blipFill rotWithShape="1">
          <a:blip r:embed="rId3">
            <a:alphaModFix amt="70000"/>
          </a:blip>
          <a:srcRect l="7054" t="81134" r="-469" b="-1295"/>
          <a:stretch/>
        </p:blipFill>
        <p:spPr>
          <a:xfrm>
            <a:off x="437584" y="125551"/>
            <a:ext cx="6578306" cy="738664"/>
          </a:xfrm>
          <a:prstGeom prst="rect">
            <a:avLst/>
          </a:prstGeom>
          <a:noFill/>
          <a:ln>
            <a:noFill/>
          </a:ln>
        </p:spPr>
      </p:pic>
      <p:sp>
        <p:nvSpPr>
          <p:cNvPr id="122" name="Google Shape;122;p4"/>
          <p:cNvSpPr txBox="1">
            <a:spLocks noGrp="1"/>
          </p:cNvSpPr>
          <p:nvPr>
            <p:ph type="title"/>
          </p:nvPr>
        </p:nvSpPr>
        <p:spPr>
          <a:xfrm>
            <a:off x="717064" y="128295"/>
            <a:ext cx="8294232" cy="857250"/>
          </a:xfrm>
          <a:prstGeom prst="rect">
            <a:avLst/>
          </a:prstGeom>
          <a:noFill/>
          <a:ln>
            <a:noFill/>
          </a:ln>
        </p:spPr>
        <p:txBody>
          <a:bodyPr spcFirstLastPara="1" wrap="square" lIns="68550" tIns="34275" rIns="68550" bIns="34275" anchor="ctr" anchorCtr="0">
            <a:normAutofit/>
          </a:bodyPr>
          <a:lstStyle/>
          <a:p>
            <a:pPr algn="l">
              <a:buSzPct val="111111"/>
            </a:pPr>
            <a:r>
              <a:rPr lang="en-US">
                <a:solidFill>
                  <a:srgbClr val="17365D"/>
                </a:solidFill>
                <a:latin typeface="Verdana"/>
                <a:ea typeface="Verdana"/>
                <a:cs typeface="Verdana" panose="020B0604030504040204" pitchFamily="34" charset="0"/>
                <a:sym typeface="Permanent Marker"/>
              </a:rPr>
              <a:t>2. Wat </a:t>
            </a:r>
            <a:r>
              <a:rPr lang="en-US" err="1">
                <a:solidFill>
                  <a:srgbClr val="17365D"/>
                </a:solidFill>
                <a:latin typeface="Verdana"/>
                <a:ea typeface="Verdana"/>
                <a:cs typeface="Verdana" panose="020B0604030504040204" pitchFamily="34" charset="0"/>
                <a:sym typeface="Permanent Marker"/>
              </a:rPr>
              <a:t>zegt</a:t>
            </a:r>
            <a:r>
              <a:rPr lang="en-US">
                <a:solidFill>
                  <a:srgbClr val="17365D"/>
                </a:solidFill>
                <a:latin typeface="Verdana"/>
                <a:ea typeface="Verdana"/>
                <a:cs typeface="Verdana" panose="020B0604030504040204" pitchFamily="34" charset="0"/>
                <a:sym typeface="Permanent Marker"/>
              </a:rPr>
              <a:t> de wet?</a:t>
            </a:r>
            <a:endParaRPr lang="en-US">
              <a:solidFill>
                <a:srgbClr val="17365D"/>
              </a:solidFill>
              <a:latin typeface="Verdana"/>
              <a:ea typeface="Verdana"/>
              <a:cs typeface="Verdana" panose="020B0604030504040204" pitchFamily="34" charset="0"/>
            </a:endParaRPr>
          </a:p>
        </p:txBody>
      </p:sp>
      <p:pic>
        <p:nvPicPr>
          <p:cNvPr id="123" name="Google Shape;123;p4" descr="A picture containing dark, light, lit, night&#10;&#10;Description automatically generated"/>
          <p:cNvPicPr preferRelativeResize="0"/>
          <p:nvPr/>
        </p:nvPicPr>
        <p:blipFill rotWithShape="1">
          <a:blip r:embed="rId4">
            <a:alphaModFix/>
          </a:blip>
          <a:srcRect t="63795" r="40167"/>
          <a:stretch/>
        </p:blipFill>
        <p:spPr>
          <a:xfrm rot="1531788">
            <a:off x="7330593" y="3268084"/>
            <a:ext cx="3830757" cy="3708852"/>
          </a:xfrm>
          <a:prstGeom prst="rect">
            <a:avLst/>
          </a:prstGeom>
          <a:noFill/>
          <a:ln>
            <a:noFill/>
          </a:ln>
        </p:spPr>
      </p:pic>
      <p:sp>
        <p:nvSpPr>
          <p:cNvPr id="2" name="TextBox 1">
            <a:extLst>
              <a:ext uri="{FF2B5EF4-FFF2-40B4-BE49-F238E27FC236}">
                <a16:creationId xmlns:a16="http://schemas.microsoft.com/office/drawing/2014/main" id="{0257EFD4-0DDB-C24E-D70D-31B969681AF1}"/>
              </a:ext>
            </a:extLst>
          </p:cNvPr>
          <p:cNvSpPr txBox="1"/>
          <p:nvPr/>
        </p:nvSpPr>
        <p:spPr>
          <a:xfrm>
            <a:off x="435890" y="1162371"/>
            <a:ext cx="840782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alibri"/>
              <a:buChar char="-"/>
            </a:pPr>
            <a:r>
              <a:rPr lang="nl-NL" sz="2000">
                <a:solidFill>
                  <a:schemeClr val="bg2"/>
                </a:solidFill>
                <a:latin typeface="Verdana"/>
                <a:ea typeface="Open Sans"/>
                <a:cs typeface="Open Sans"/>
              </a:rPr>
              <a:t>FOD Economie: handelaars - verkoop</a:t>
            </a:r>
          </a:p>
          <a:p>
            <a:pPr marL="342900" indent="-342900">
              <a:buFont typeface="Calibri"/>
              <a:buChar char="-"/>
            </a:pPr>
            <a:r>
              <a:rPr lang="nl-NL" sz="2000">
                <a:solidFill>
                  <a:schemeClr val="bg2"/>
                </a:solidFill>
                <a:latin typeface="Verdana"/>
                <a:ea typeface="Open Sans"/>
                <a:cs typeface="Open Sans"/>
              </a:rPr>
              <a:t>Federale wetgeving: bezit</a:t>
            </a:r>
          </a:p>
          <a:p>
            <a:pPr marL="342900" indent="-342900">
              <a:buFont typeface="Calibri"/>
              <a:buChar char="-"/>
            </a:pPr>
            <a:r>
              <a:rPr lang="nl-NL" sz="2000">
                <a:solidFill>
                  <a:schemeClr val="bg2"/>
                </a:solidFill>
                <a:latin typeface="Verdana"/>
                <a:ea typeface="Open Sans"/>
                <a:cs typeface="Open Sans"/>
              </a:rPr>
              <a:t>Lokale wetgeving</a:t>
            </a:r>
          </a:p>
        </p:txBody>
      </p:sp>
      <p:pic>
        <p:nvPicPr>
          <p:cNvPr id="3" name="Picture 2" descr="A gavel on top of a stack of books&#10;&#10;Description automatically generated">
            <a:extLst>
              <a:ext uri="{FF2B5EF4-FFF2-40B4-BE49-F238E27FC236}">
                <a16:creationId xmlns:a16="http://schemas.microsoft.com/office/drawing/2014/main" id="{97826358-9F70-489F-A3FA-29A783753844}"/>
              </a:ext>
            </a:extLst>
          </p:cNvPr>
          <p:cNvPicPr>
            <a:picLocks noChangeAspect="1"/>
          </p:cNvPicPr>
          <p:nvPr/>
        </p:nvPicPr>
        <p:blipFill>
          <a:blip r:embed="rId5"/>
          <a:stretch>
            <a:fillRect/>
          </a:stretch>
        </p:blipFill>
        <p:spPr>
          <a:xfrm>
            <a:off x="2289235" y="2488901"/>
            <a:ext cx="2678501" cy="2279170"/>
          </a:xfrm>
          <a:prstGeom prst="rect">
            <a:avLst/>
          </a:prstGeom>
        </p:spPr>
      </p:pic>
    </p:spTree>
    <p:extLst>
      <p:ext uri="{BB962C8B-B14F-4D97-AF65-F5344CB8AC3E}">
        <p14:creationId xmlns:p14="http://schemas.microsoft.com/office/powerpoint/2010/main" val="235228228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4" descr="A picture containing text&#10;&#10;Description automatically generated"/>
          <p:cNvPicPr preferRelativeResize="0"/>
          <p:nvPr/>
        </p:nvPicPr>
        <p:blipFill rotWithShape="1">
          <a:blip r:embed="rId3">
            <a:alphaModFix amt="70000"/>
          </a:blip>
          <a:srcRect l="7054" t="81134" r="-469" b="-1295"/>
          <a:stretch/>
        </p:blipFill>
        <p:spPr>
          <a:xfrm>
            <a:off x="437584" y="125552"/>
            <a:ext cx="5774331" cy="738664"/>
          </a:xfrm>
          <a:prstGeom prst="rect">
            <a:avLst/>
          </a:prstGeom>
          <a:noFill/>
          <a:ln>
            <a:noFill/>
          </a:ln>
        </p:spPr>
      </p:pic>
      <p:sp>
        <p:nvSpPr>
          <p:cNvPr id="122" name="Google Shape;122;p4"/>
          <p:cNvSpPr txBox="1">
            <a:spLocks noGrp="1"/>
          </p:cNvSpPr>
          <p:nvPr>
            <p:ph type="title"/>
          </p:nvPr>
        </p:nvSpPr>
        <p:spPr>
          <a:xfrm>
            <a:off x="271488" y="-4208"/>
            <a:ext cx="8294232" cy="857250"/>
          </a:xfrm>
          <a:prstGeom prst="rect">
            <a:avLst/>
          </a:prstGeom>
          <a:noFill/>
          <a:ln>
            <a:noFill/>
          </a:ln>
        </p:spPr>
        <p:txBody>
          <a:bodyPr spcFirstLastPara="1" wrap="square" lIns="68550" tIns="34275" rIns="68550" bIns="34275" anchor="ctr" anchorCtr="0">
            <a:normAutofit/>
          </a:bodyPr>
          <a:lstStyle/>
          <a:p>
            <a:pPr algn="l">
              <a:buSzPct val="111111"/>
            </a:pPr>
            <a:r>
              <a:rPr lang="en-US">
                <a:solidFill>
                  <a:srgbClr val="17365D"/>
                </a:solidFill>
                <a:latin typeface="Verdana"/>
                <a:ea typeface="Verdana"/>
                <a:cs typeface="Verdana" panose="020B0604030504040204" pitchFamily="34" charset="0"/>
                <a:sym typeface="Permanent Marker"/>
              </a:rPr>
              <a:t>   </a:t>
            </a:r>
            <a:r>
              <a:rPr lang="en-US" sz="3200" err="1">
                <a:solidFill>
                  <a:srgbClr val="17365D"/>
                </a:solidFill>
                <a:latin typeface="Verdana"/>
                <a:ea typeface="Verdana"/>
                <a:cs typeface="Verdana" panose="020B0604030504040204" pitchFamily="34" charset="0"/>
                <a:sym typeface="Permanent Marker"/>
              </a:rPr>
              <a:t>Verkoop</a:t>
            </a:r>
            <a:r>
              <a:rPr lang="en-US" sz="3200">
                <a:solidFill>
                  <a:srgbClr val="17365D"/>
                </a:solidFill>
                <a:latin typeface="Verdana"/>
                <a:ea typeface="Verdana"/>
                <a:cs typeface="Verdana" panose="020B0604030504040204" pitchFamily="34" charset="0"/>
                <a:sym typeface="Permanent Marker"/>
              </a:rPr>
              <a:t> van </a:t>
            </a:r>
            <a:r>
              <a:rPr lang="en-US" sz="3200" err="1">
                <a:solidFill>
                  <a:srgbClr val="17365D"/>
                </a:solidFill>
                <a:latin typeface="Verdana"/>
                <a:ea typeface="Verdana"/>
                <a:cs typeface="Verdana" panose="020B0604030504040204" pitchFamily="34" charset="0"/>
                <a:sym typeface="Permanent Marker"/>
              </a:rPr>
              <a:t>vuurwerk</a:t>
            </a:r>
            <a:endParaRPr lang="en-US" sz="3200" err="1">
              <a:solidFill>
                <a:srgbClr val="17365D"/>
              </a:solidFill>
              <a:latin typeface="Verdana"/>
              <a:ea typeface="Verdana"/>
              <a:cs typeface="Verdana" panose="020B0604030504040204" pitchFamily="34" charset="0"/>
            </a:endParaRPr>
          </a:p>
        </p:txBody>
      </p:sp>
      <p:pic>
        <p:nvPicPr>
          <p:cNvPr id="123" name="Google Shape;123;p4" descr="A picture containing dark, light, lit, night&#10;&#10;Description automatically generated"/>
          <p:cNvPicPr preferRelativeResize="0"/>
          <p:nvPr/>
        </p:nvPicPr>
        <p:blipFill rotWithShape="1">
          <a:blip r:embed="rId4">
            <a:alphaModFix/>
          </a:blip>
          <a:srcRect t="63795" r="40167"/>
          <a:stretch/>
        </p:blipFill>
        <p:spPr>
          <a:xfrm rot="1531788">
            <a:off x="7993541" y="139713"/>
            <a:ext cx="866708" cy="928845"/>
          </a:xfrm>
          <a:prstGeom prst="rect">
            <a:avLst/>
          </a:prstGeom>
          <a:noFill/>
          <a:ln>
            <a:noFill/>
          </a:ln>
        </p:spPr>
      </p:pic>
      <p:sp>
        <p:nvSpPr>
          <p:cNvPr id="5" name="Tekstvak 4">
            <a:extLst>
              <a:ext uri="{FF2B5EF4-FFF2-40B4-BE49-F238E27FC236}">
                <a16:creationId xmlns:a16="http://schemas.microsoft.com/office/drawing/2014/main" id="{800CDFBF-9F34-7F6D-8273-13094A9DE088}"/>
              </a:ext>
            </a:extLst>
          </p:cNvPr>
          <p:cNvSpPr txBox="1"/>
          <p:nvPr/>
        </p:nvSpPr>
        <p:spPr>
          <a:xfrm>
            <a:off x="507130" y="906876"/>
            <a:ext cx="8126395" cy="4017062"/>
          </a:xfrm>
          <a:prstGeom prst="rect">
            <a:avLst/>
          </a:prstGeom>
          <a:noFill/>
        </p:spPr>
        <p:txBody>
          <a:bodyPr wrap="square" lIns="91440" tIns="45720" rIns="91440" bIns="45720" anchor="t">
            <a:spAutoFit/>
          </a:bodyPr>
          <a:lstStyle/>
          <a:p>
            <a:pPr>
              <a:lnSpc>
                <a:spcPct val="107000"/>
              </a:lnSpc>
              <a:spcAft>
                <a:spcPts val="600"/>
              </a:spcAft>
            </a:pPr>
            <a:r>
              <a:rPr lang="nl-NL" sz="2000" u="sng">
                <a:solidFill>
                  <a:schemeClr val="bg2"/>
                </a:solidFill>
                <a:latin typeface="Verdana"/>
                <a:ea typeface="Open Sans"/>
                <a:cs typeface="Open Sans"/>
              </a:rPr>
              <a:t>FOD Economie</a:t>
            </a:r>
            <a:r>
              <a:rPr lang="nl-NL" sz="2000">
                <a:solidFill>
                  <a:schemeClr val="bg2"/>
                </a:solidFill>
                <a:latin typeface="Verdana"/>
                <a:ea typeface="Open Sans"/>
                <a:cs typeface="Open Sans"/>
              </a:rPr>
              <a:t> laat verkoop van vuurwerk toe onder strenge voorwaarden:</a:t>
            </a:r>
          </a:p>
          <a:p>
            <a:pPr marL="285750" indent="-285750" defTabSz="685800">
              <a:lnSpc>
                <a:spcPct val="107000"/>
              </a:lnSpc>
              <a:spcAft>
                <a:spcPts val="600"/>
              </a:spcAft>
              <a:buFont typeface="Calibri"/>
              <a:buChar char="-"/>
            </a:pPr>
            <a:r>
              <a:rPr lang="nl-NL" sz="2000">
                <a:solidFill>
                  <a:schemeClr val="bg2"/>
                </a:solidFill>
                <a:latin typeface="Verdana"/>
                <a:ea typeface="Open Sans"/>
                <a:cs typeface="Open Sans"/>
              </a:rPr>
              <a:t>vuurwerk van categorie </a:t>
            </a:r>
            <a:r>
              <a:rPr lang="nl-NL" sz="2000" b="1">
                <a:solidFill>
                  <a:schemeClr val="bg2"/>
                </a:solidFill>
                <a:latin typeface="Verdana"/>
                <a:ea typeface="Open Sans"/>
                <a:cs typeface="Open Sans"/>
              </a:rPr>
              <a:t>F1, F2</a:t>
            </a:r>
            <a:r>
              <a:rPr lang="nl-NL" sz="2000">
                <a:solidFill>
                  <a:schemeClr val="bg2"/>
                </a:solidFill>
                <a:latin typeface="Verdana"/>
                <a:ea typeface="Open Sans"/>
                <a:cs typeface="Open Sans"/>
              </a:rPr>
              <a:t>: uitsluitend bestemd voor klanten </a:t>
            </a:r>
            <a:r>
              <a:rPr lang="nl-NL" sz="2000" b="1">
                <a:solidFill>
                  <a:schemeClr val="bg2"/>
                </a:solidFill>
                <a:latin typeface="Verdana"/>
                <a:ea typeface="Open Sans"/>
                <a:cs typeface="Open Sans"/>
              </a:rPr>
              <a:t>vanaf 18 jaar</a:t>
            </a:r>
            <a:endParaRPr lang="nl-NL" sz="2000" b="1">
              <a:solidFill>
                <a:schemeClr val="bg2"/>
              </a:solidFill>
              <a:latin typeface="Verdana"/>
            </a:endParaRPr>
          </a:p>
          <a:p>
            <a:pPr defTabSz="685800">
              <a:lnSpc>
                <a:spcPct val="107000"/>
              </a:lnSpc>
              <a:spcAft>
                <a:spcPts val="600"/>
              </a:spcAft>
            </a:pPr>
            <a:r>
              <a:rPr lang="nl-NL" sz="1600" i="1">
                <a:solidFill>
                  <a:schemeClr val="bg2"/>
                </a:solidFill>
                <a:latin typeface="Verdana"/>
                <a:ea typeface="Open Sans"/>
              </a:rPr>
              <a:t>Tot 26 september 2026 mag vuurwerk van de categorieën F1 en F2, met een etiket dat een leeftijdsgrens van 12 of 16 jaar vermeldt, nog altijd verkocht worden zonder aanpassing van het etiket. Echter, dit vuurwerk mag alleen aan consumenten van 18 jaar en ouder worden aangeboden.</a:t>
            </a:r>
            <a:endParaRPr lang="nl-NL" sz="1600" b="1" i="1">
              <a:solidFill>
                <a:schemeClr val="bg2"/>
              </a:solidFill>
              <a:latin typeface="Verdana"/>
              <a:ea typeface="Open Sans"/>
              <a:cs typeface="Open Sans"/>
            </a:endParaRPr>
          </a:p>
          <a:p>
            <a:pPr marL="342900" indent="-342900" defTabSz="685800">
              <a:lnSpc>
                <a:spcPct val="150000"/>
              </a:lnSpc>
              <a:buFont typeface="Calibri"/>
              <a:buChar char="-"/>
            </a:pPr>
            <a:r>
              <a:rPr lang="nl-BE" sz="2000" b="1">
                <a:solidFill>
                  <a:schemeClr val="bg2"/>
                </a:solidFill>
                <a:latin typeface="Verdana"/>
                <a:ea typeface="Open Sans"/>
                <a:cs typeface="Open Sans"/>
              </a:rPr>
              <a:t>Max 1 kg NEC</a:t>
            </a:r>
            <a:r>
              <a:rPr lang="nl-BE" sz="2000">
                <a:solidFill>
                  <a:schemeClr val="bg2"/>
                </a:solidFill>
                <a:latin typeface="Verdana"/>
                <a:ea typeface="Open Sans"/>
                <a:cs typeface="Open Sans"/>
              </a:rPr>
              <a:t> (Netto Explosieve Massa) </a:t>
            </a:r>
            <a:endParaRPr lang="nl-NL" sz="2000">
              <a:solidFill>
                <a:schemeClr val="bg2"/>
              </a:solidFill>
              <a:latin typeface="Verdana"/>
              <a:ea typeface="Open Sans"/>
            </a:endParaRPr>
          </a:p>
          <a:p>
            <a:pPr defTabSz="685800">
              <a:lnSpc>
                <a:spcPct val="150000"/>
              </a:lnSpc>
            </a:pPr>
            <a:r>
              <a:rPr lang="nl-BE" sz="2000">
                <a:solidFill>
                  <a:schemeClr val="bg2"/>
                </a:solidFill>
                <a:latin typeface="Verdana"/>
                <a:ea typeface="Open Sans"/>
                <a:cs typeface="Open Sans"/>
              </a:rPr>
              <a:t>Het vuurwerk wordt opgeslagen met voorwaarden.</a:t>
            </a:r>
          </a:p>
          <a:p>
            <a:pPr marL="342900" indent="-342900" defTabSz="685800">
              <a:lnSpc>
                <a:spcPct val="150000"/>
              </a:lnSpc>
              <a:buFont typeface="Calibri"/>
              <a:buChar char="-"/>
            </a:pPr>
            <a:endParaRPr lang="nl-BE" sz="2000">
              <a:solidFill>
                <a:schemeClr val="bg2"/>
              </a:solidFill>
              <a:latin typeface="Verdana"/>
              <a:ea typeface="Open Sans"/>
            </a:endParaRPr>
          </a:p>
        </p:txBody>
      </p:sp>
    </p:spTree>
    <p:extLst>
      <p:ext uri="{BB962C8B-B14F-4D97-AF65-F5344CB8AC3E}">
        <p14:creationId xmlns:p14="http://schemas.microsoft.com/office/powerpoint/2010/main" val="250724718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4" descr="A picture containing text&#10;&#10;Description automatically generated"/>
          <p:cNvPicPr preferRelativeResize="0"/>
          <p:nvPr/>
        </p:nvPicPr>
        <p:blipFill rotWithShape="1">
          <a:blip r:embed="rId3">
            <a:alphaModFix amt="70000"/>
          </a:blip>
          <a:srcRect l="7054" t="81134" r="-469" b="-1295"/>
          <a:stretch/>
        </p:blipFill>
        <p:spPr>
          <a:xfrm>
            <a:off x="437584" y="125552"/>
            <a:ext cx="5774331" cy="738664"/>
          </a:xfrm>
          <a:prstGeom prst="rect">
            <a:avLst/>
          </a:prstGeom>
          <a:noFill/>
          <a:ln>
            <a:noFill/>
          </a:ln>
        </p:spPr>
      </p:pic>
      <p:sp>
        <p:nvSpPr>
          <p:cNvPr id="122" name="Google Shape;122;p4"/>
          <p:cNvSpPr txBox="1">
            <a:spLocks noGrp="1"/>
          </p:cNvSpPr>
          <p:nvPr>
            <p:ph type="title"/>
          </p:nvPr>
        </p:nvSpPr>
        <p:spPr>
          <a:xfrm>
            <a:off x="271488" y="-4208"/>
            <a:ext cx="8294232" cy="857250"/>
          </a:xfrm>
          <a:prstGeom prst="rect">
            <a:avLst/>
          </a:prstGeom>
          <a:noFill/>
          <a:ln>
            <a:noFill/>
          </a:ln>
        </p:spPr>
        <p:txBody>
          <a:bodyPr spcFirstLastPara="1" wrap="square" lIns="68550" tIns="34275" rIns="68550" bIns="34275" anchor="ctr" anchorCtr="0">
            <a:normAutofit/>
          </a:bodyPr>
          <a:lstStyle/>
          <a:p>
            <a:pPr algn="l">
              <a:buSzPct val="111111"/>
            </a:pPr>
            <a:r>
              <a:rPr lang="en-US">
                <a:solidFill>
                  <a:srgbClr val="17365D"/>
                </a:solidFill>
                <a:latin typeface="Verdana"/>
                <a:ea typeface="Verdana"/>
                <a:cs typeface="Verdana" panose="020B0604030504040204" pitchFamily="34" charset="0"/>
                <a:sym typeface="Permanent Marker"/>
              </a:rPr>
              <a:t>   </a:t>
            </a:r>
            <a:r>
              <a:rPr lang="en-US" sz="3200" err="1">
                <a:solidFill>
                  <a:srgbClr val="17365D"/>
                </a:solidFill>
                <a:latin typeface="Verdana"/>
                <a:ea typeface="Verdana"/>
                <a:cs typeface="Verdana" panose="020B0604030504040204" pitchFamily="34" charset="0"/>
                <a:sym typeface="Permanent Marker"/>
              </a:rPr>
              <a:t>Verkoop</a:t>
            </a:r>
            <a:r>
              <a:rPr lang="en-US" sz="3200">
                <a:solidFill>
                  <a:srgbClr val="17365D"/>
                </a:solidFill>
                <a:latin typeface="Verdana"/>
                <a:ea typeface="Verdana"/>
                <a:cs typeface="Verdana" panose="020B0604030504040204" pitchFamily="34" charset="0"/>
                <a:sym typeface="Permanent Marker"/>
              </a:rPr>
              <a:t> van </a:t>
            </a:r>
            <a:r>
              <a:rPr lang="en-US" sz="3200" err="1">
                <a:solidFill>
                  <a:srgbClr val="17365D"/>
                </a:solidFill>
                <a:latin typeface="Verdana"/>
                <a:ea typeface="Verdana"/>
                <a:cs typeface="Verdana" panose="020B0604030504040204" pitchFamily="34" charset="0"/>
                <a:sym typeface="Permanent Marker"/>
              </a:rPr>
              <a:t>vuurwerk</a:t>
            </a:r>
            <a:endParaRPr lang="en-US" sz="3200" err="1">
              <a:solidFill>
                <a:srgbClr val="17365D"/>
              </a:solidFill>
              <a:latin typeface="Verdana"/>
              <a:ea typeface="Verdana"/>
              <a:cs typeface="Verdana" panose="020B0604030504040204" pitchFamily="34" charset="0"/>
            </a:endParaRPr>
          </a:p>
        </p:txBody>
      </p:sp>
      <p:pic>
        <p:nvPicPr>
          <p:cNvPr id="123" name="Google Shape;123;p4" descr="A picture containing dark, light, lit, night&#10;&#10;Description automatically generated"/>
          <p:cNvPicPr preferRelativeResize="0"/>
          <p:nvPr/>
        </p:nvPicPr>
        <p:blipFill rotWithShape="1">
          <a:blip r:embed="rId4">
            <a:alphaModFix/>
          </a:blip>
          <a:srcRect t="63795" r="40167"/>
          <a:stretch/>
        </p:blipFill>
        <p:spPr>
          <a:xfrm rot="1531788">
            <a:off x="7993541" y="139713"/>
            <a:ext cx="866708" cy="928845"/>
          </a:xfrm>
          <a:prstGeom prst="rect">
            <a:avLst/>
          </a:prstGeom>
          <a:noFill/>
          <a:ln>
            <a:noFill/>
          </a:ln>
        </p:spPr>
      </p:pic>
      <p:sp>
        <p:nvSpPr>
          <p:cNvPr id="5" name="Tekstvak 4">
            <a:extLst>
              <a:ext uri="{FF2B5EF4-FFF2-40B4-BE49-F238E27FC236}">
                <a16:creationId xmlns:a16="http://schemas.microsoft.com/office/drawing/2014/main" id="{800CDFBF-9F34-7F6D-8273-13094A9DE088}"/>
              </a:ext>
            </a:extLst>
          </p:cNvPr>
          <p:cNvSpPr txBox="1"/>
          <p:nvPr/>
        </p:nvSpPr>
        <p:spPr>
          <a:xfrm>
            <a:off x="572647" y="1088222"/>
            <a:ext cx="3710293" cy="3901196"/>
          </a:xfrm>
          <a:prstGeom prst="rect">
            <a:avLst/>
          </a:prstGeom>
          <a:noFill/>
        </p:spPr>
        <p:txBody>
          <a:bodyPr wrap="square" lIns="91440" tIns="45720" rIns="91440" bIns="45720" anchor="t">
            <a:spAutoFit/>
          </a:bodyPr>
          <a:lstStyle/>
          <a:p>
            <a:pPr defTabSz="685800">
              <a:lnSpc>
                <a:spcPct val="107000"/>
              </a:lnSpc>
              <a:spcAft>
                <a:spcPts val="600"/>
              </a:spcAft>
            </a:pPr>
            <a:r>
              <a:rPr lang="nl-NL" sz="1600">
                <a:solidFill>
                  <a:schemeClr val="bg2"/>
                </a:solidFill>
                <a:latin typeface="Verdana"/>
                <a:ea typeface="Open Sans"/>
              </a:rPr>
              <a:t>De categorie van het vuurwerk en de CE-markering moeten duidelijk vermeld staan op de verpakking van het vuurwerk dat u aankoopt. </a:t>
            </a:r>
          </a:p>
          <a:p>
            <a:pPr defTabSz="685800">
              <a:lnSpc>
                <a:spcPct val="107000"/>
              </a:lnSpc>
              <a:spcAft>
                <a:spcPts val="600"/>
              </a:spcAft>
            </a:pPr>
            <a:r>
              <a:rPr lang="nl-NL" sz="1600">
                <a:solidFill>
                  <a:schemeClr val="bg2"/>
                </a:solidFill>
                <a:latin typeface="Verdana"/>
                <a:ea typeface="Open Sans"/>
              </a:rPr>
              <a:t>Bij vuurwerkartikelen die te klein zijn om er die vermeldingen op aan te brengen, moet dat gebeuren op de gemeenschappelijke verpakking waarin ze worden verkocht.</a:t>
            </a:r>
            <a:endParaRPr lang="nl-NL" sz="1600">
              <a:solidFill>
                <a:schemeClr val="bg2"/>
              </a:solidFill>
              <a:latin typeface="Verdana"/>
            </a:endParaRPr>
          </a:p>
          <a:p>
            <a:pPr defTabSz="685800">
              <a:lnSpc>
                <a:spcPct val="107000"/>
              </a:lnSpc>
              <a:spcAft>
                <a:spcPts val="600"/>
              </a:spcAft>
            </a:pPr>
            <a:endParaRPr lang="nl-NL" sz="1600">
              <a:solidFill>
                <a:srgbClr val="376092"/>
              </a:solidFill>
              <a:latin typeface="Open Sans"/>
              <a:ea typeface="Open Sans"/>
              <a:cs typeface="Open Sans"/>
            </a:endParaRPr>
          </a:p>
          <a:p>
            <a:pPr defTabSz="685800">
              <a:lnSpc>
                <a:spcPct val="107000"/>
              </a:lnSpc>
              <a:spcAft>
                <a:spcPts val="600"/>
              </a:spcAft>
            </a:pPr>
            <a:endParaRPr lang="nl-NL" sz="2400">
              <a:solidFill>
                <a:srgbClr val="376092"/>
              </a:solidFill>
              <a:latin typeface="Open Sans"/>
              <a:ea typeface="Open Sans"/>
              <a:cs typeface="Open Sans"/>
            </a:endParaRPr>
          </a:p>
          <a:p>
            <a:pPr defTabSz="685800">
              <a:buClrTx/>
            </a:pPr>
            <a:endParaRPr lang="nl-BE" sz="1350" kern="1200">
              <a:ea typeface="+mn-ea"/>
            </a:endParaRPr>
          </a:p>
        </p:txBody>
      </p:sp>
      <p:pic>
        <p:nvPicPr>
          <p:cNvPr id="2" name="Picture 1" descr="A person carrying a large christmas tree&#10;&#10;Description automatically generated">
            <a:extLst>
              <a:ext uri="{FF2B5EF4-FFF2-40B4-BE49-F238E27FC236}">
                <a16:creationId xmlns:a16="http://schemas.microsoft.com/office/drawing/2014/main" id="{417247B4-C536-FE59-218B-BE7F7E251779}"/>
              </a:ext>
            </a:extLst>
          </p:cNvPr>
          <p:cNvPicPr>
            <a:picLocks noChangeAspect="1"/>
          </p:cNvPicPr>
          <p:nvPr/>
        </p:nvPicPr>
        <p:blipFill>
          <a:blip r:embed="rId5"/>
          <a:stretch>
            <a:fillRect/>
          </a:stretch>
        </p:blipFill>
        <p:spPr>
          <a:xfrm rot="240000">
            <a:off x="4221798" y="1043740"/>
            <a:ext cx="4799585" cy="3760030"/>
          </a:xfrm>
          <a:prstGeom prst="rect">
            <a:avLst/>
          </a:prstGeom>
        </p:spPr>
      </p:pic>
    </p:spTree>
    <p:extLst>
      <p:ext uri="{BB962C8B-B14F-4D97-AF65-F5344CB8AC3E}">
        <p14:creationId xmlns:p14="http://schemas.microsoft.com/office/powerpoint/2010/main" val="257467044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4" descr="A picture containing text&#10;&#10;Description automatically generated"/>
          <p:cNvPicPr preferRelativeResize="0"/>
          <p:nvPr/>
        </p:nvPicPr>
        <p:blipFill rotWithShape="1">
          <a:blip r:embed="rId3">
            <a:alphaModFix amt="70000"/>
          </a:blip>
          <a:srcRect l="7054" t="81134" r="-469" b="-1295"/>
          <a:stretch/>
        </p:blipFill>
        <p:spPr>
          <a:xfrm>
            <a:off x="477426" y="201033"/>
            <a:ext cx="5678746" cy="767723"/>
          </a:xfrm>
          <a:prstGeom prst="rect">
            <a:avLst/>
          </a:prstGeom>
          <a:noFill/>
          <a:ln>
            <a:noFill/>
          </a:ln>
        </p:spPr>
      </p:pic>
      <p:sp>
        <p:nvSpPr>
          <p:cNvPr id="122" name="Google Shape;122;p4"/>
          <p:cNvSpPr txBox="1">
            <a:spLocks noGrp="1"/>
          </p:cNvSpPr>
          <p:nvPr>
            <p:ph type="title"/>
          </p:nvPr>
        </p:nvSpPr>
        <p:spPr>
          <a:xfrm>
            <a:off x="294151" y="112029"/>
            <a:ext cx="8294232" cy="857250"/>
          </a:xfrm>
          <a:prstGeom prst="rect">
            <a:avLst/>
          </a:prstGeom>
          <a:noFill/>
          <a:ln>
            <a:noFill/>
          </a:ln>
        </p:spPr>
        <p:txBody>
          <a:bodyPr spcFirstLastPara="1" wrap="square" lIns="68550" tIns="34275" rIns="68550" bIns="34275" anchor="ctr" anchorCtr="0">
            <a:normAutofit/>
          </a:bodyPr>
          <a:lstStyle/>
          <a:p>
            <a:pPr algn="l">
              <a:buSzPct val="111111"/>
            </a:pPr>
            <a:r>
              <a:rPr lang="en-US">
                <a:solidFill>
                  <a:srgbClr val="17365D"/>
                </a:solidFill>
                <a:latin typeface="Verdana"/>
                <a:ea typeface="Verdana"/>
                <a:cs typeface="Verdana" panose="020B0604030504040204" pitchFamily="34" charset="0"/>
                <a:sym typeface="Permanent Marker"/>
              </a:rPr>
              <a:t>  </a:t>
            </a:r>
            <a:r>
              <a:rPr lang="en-US" sz="3200" err="1">
                <a:solidFill>
                  <a:srgbClr val="17365D"/>
                </a:solidFill>
                <a:latin typeface="Verdana"/>
                <a:ea typeface="Verdana"/>
                <a:cs typeface="Verdana" panose="020B0604030504040204" pitchFamily="34" charset="0"/>
                <a:sym typeface="Permanent Marker"/>
              </a:rPr>
              <a:t>wetgeving</a:t>
            </a:r>
            <a:r>
              <a:rPr lang="en-US" sz="3200">
                <a:solidFill>
                  <a:srgbClr val="17365D"/>
                </a:solidFill>
                <a:latin typeface="Verdana"/>
                <a:ea typeface="Verdana"/>
                <a:cs typeface="Verdana" panose="020B0604030504040204" pitchFamily="34" charset="0"/>
                <a:sym typeface="Permanent Marker"/>
              </a:rPr>
              <a:t> </a:t>
            </a:r>
            <a:r>
              <a:rPr lang="en-US" sz="3200" err="1">
                <a:solidFill>
                  <a:srgbClr val="17365D"/>
                </a:solidFill>
                <a:latin typeface="Verdana"/>
                <a:ea typeface="Verdana"/>
                <a:cs typeface="Verdana" panose="020B0604030504040204" pitchFamily="34" charset="0"/>
                <a:sym typeface="Permanent Marker"/>
              </a:rPr>
              <a:t>en</a:t>
            </a:r>
            <a:r>
              <a:rPr lang="en-US" sz="3200">
                <a:solidFill>
                  <a:srgbClr val="17365D"/>
                </a:solidFill>
                <a:latin typeface="Verdana"/>
                <a:ea typeface="Verdana"/>
                <a:cs typeface="Verdana" panose="020B0604030504040204" pitchFamily="34" charset="0"/>
                <a:sym typeface="Permanent Marker"/>
              </a:rPr>
              <a:t> </a:t>
            </a:r>
            <a:r>
              <a:rPr lang="en-US" sz="3200" err="1">
                <a:solidFill>
                  <a:srgbClr val="17365D"/>
                </a:solidFill>
                <a:latin typeface="Verdana"/>
                <a:ea typeface="Verdana"/>
                <a:cs typeface="Verdana" panose="020B0604030504040204" pitchFamily="34" charset="0"/>
                <a:sym typeface="Permanent Marker"/>
              </a:rPr>
              <a:t>toepassing</a:t>
            </a:r>
            <a:endParaRPr sz="3200" err="1">
              <a:solidFill>
                <a:srgbClr val="17365D"/>
              </a:solidFill>
              <a:latin typeface="Verdana"/>
              <a:ea typeface="Verdana"/>
              <a:cs typeface="Verdana" panose="020B0604030504040204" pitchFamily="34" charset="0"/>
              <a:sym typeface="Permanent Marker"/>
            </a:endParaRPr>
          </a:p>
        </p:txBody>
      </p:sp>
      <p:pic>
        <p:nvPicPr>
          <p:cNvPr id="123" name="Google Shape;123;p4" descr="A picture containing dark, light, lit, night&#10;&#10;Description automatically generated"/>
          <p:cNvPicPr preferRelativeResize="0"/>
          <p:nvPr/>
        </p:nvPicPr>
        <p:blipFill rotWithShape="1">
          <a:blip r:embed="rId4">
            <a:alphaModFix/>
          </a:blip>
          <a:srcRect t="63795" r="40167"/>
          <a:stretch/>
        </p:blipFill>
        <p:spPr>
          <a:xfrm rot="1531788">
            <a:off x="8179326" y="142323"/>
            <a:ext cx="833078" cy="819003"/>
          </a:xfrm>
          <a:prstGeom prst="rect">
            <a:avLst/>
          </a:prstGeom>
          <a:noFill/>
          <a:ln>
            <a:noFill/>
          </a:ln>
        </p:spPr>
      </p:pic>
      <p:sp>
        <p:nvSpPr>
          <p:cNvPr id="5" name="Tekstvak 4">
            <a:extLst>
              <a:ext uri="{FF2B5EF4-FFF2-40B4-BE49-F238E27FC236}">
                <a16:creationId xmlns:a16="http://schemas.microsoft.com/office/drawing/2014/main" id="{800CDFBF-9F34-7F6D-8273-13094A9DE088}"/>
              </a:ext>
            </a:extLst>
          </p:cNvPr>
          <p:cNvSpPr txBox="1"/>
          <p:nvPr/>
        </p:nvSpPr>
        <p:spPr>
          <a:xfrm>
            <a:off x="591932" y="969016"/>
            <a:ext cx="8297278" cy="3254737"/>
          </a:xfrm>
          <a:prstGeom prst="rect">
            <a:avLst/>
          </a:prstGeom>
          <a:noFill/>
        </p:spPr>
        <p:txBody>
          <a:bodyPr wrap="square" lIns="91440" tIns="45720" rIns="91440" bIns="45720" anchor="t">
            <a:spAutoFit/>
          </a:bodyPr>
          <a:lstStyle/>
          <a:p>
            <a:pPr defTabSz="685800">
              <a:lnSpc>
                <a:spcPct val="150000"/>
              </a:lnSpc>
              <a:buClrTx/>
            </a:pPr>
            <a:r>
              <a:rPr lang="nl-BE" sz="2000" kern="1200">
                <a:solidFill>
                  <a:schemeClr val="bg2"/>
                </a:solidFill>
                <a:highlight>
                  <a:srgbClr val="FFFF00"/>
                </a:highlight>
                <a:latin typeface="Verdana"/>
                <a:ea typeface="Open Sans"/>
                <a:cs typeface="Open Sans"/>
              </a:rPr>
              <a:t>De </a:t>
            </a:r>
            <a:r>
              <a:rPr lang="nl-BE" sz="2000" b="1" u="sng" kern="1200">
                <a:solidFill>
                  <a:schemeClr val="bg2"/>
                </a:solidFill>
                <a:highlight>
                  <a:srgbClr val="FFFF00"/>
                </a:highlight>
                <a:latin typeface="Verdana"/>
                <a:ea typeface="Open Sans"/>
                <a:cs typeface="Open Sans"/>
              </a:rPr>
              <a:t>federale wetgeving</a:t>
            </a:r>
            <a:r>
              <a:rPr lang="nl-BE" sz="2000" b="1" kern="1200">
                <a:solidFill>
                  <a:schemeClr val="bg2"/>
                </a:solidFill>
                <a:highlight>
                  <a:srgbClr val="FFFF00"/>
                </a:highlight>
                <a:latin typeface="Verdana"/>
                <a:ea typeface="Open Sans"/>
                <a:cs typeface="Open Sans"/>
              </a:rPr>
              <a:t> </a:t>
            </a:r>
            <a:r>
              <a:rPr lang="nl-BE" sz="2000" kern="1200">
                <a:solidFill>
                  <a:schemeClr val="bg2"/>
                </a:solidFill>
                <a:highlight>
                  <a:srgbClr val="FFFF00"/>
                </a:highlight>
                <a:latin typeface="Verdana"/>
                <a:ea typeface="Open Sans"/>
                <a:cs typeface="Open Sans"/>
              </a:rPr>
              <a:t>over vuurwerk is op 27 september 2024 gewijzigd: </a:t>
            </a:r>
          </a:p>
          <a:p>
            <a:pPr defTabSz="685800">
              <a:lnSpc>
                <a:spcPct val="150000"/>
              </a:lnSpc>
              <a:buClrTx/>
            </a:pPr>
            <a:r>
              <a:rPr lang="nl-BE" sz="2000" kern="1200">
                <a:solidFill>
                  <a:schemeClr val="bg2"/>
                </a:solidFill>
                <a:latin typeface="Verdana"/>
                <a:ea typeface="Open Sans"/>
                <a:cs typeface="Open Sans"/>
              </a:rPr>
              <a:t>“Het is </a:t>
            </a:r>
            <a:r>
              <a:rPr lang="nl-BE" sz="2000" b="1" kern="1200">
                <a:solidFill>
                  <a:schemeClr val="bg2"/>
                </a:solidFill>
                <a:latin typeface="Verdana"/>
                <a:ea typeface="Open Sans"/>
                <a:cs typeface="Open Sans"/>
              </a:rPr>
              <a:t>verboden voor personen jonger dan 18 jaar</a:t>
            </a:r>
            <a:r>
              <a:rPr lang="nl-BE" sz="2000" kern="1200">
                <a:solidFill>
                  <a:schemeClr val="bg2"/>
                </a:solidFill>
                <a:latin typeface="Verdana"/>
                <a:ea typeface="Open Sans"/>
                <a:cs typeface="Open Sans"/>
              </a:rPr>
              <a:t> om kruit, lonten, elektrische ontvlammingsmiddelen, slaghoedjes of vuurwerk onder zich te houden, met uitzondering van klappertjes die speciaal zijn ontworpen voor speelgoed.” </a:t>
            </a:r>
          </a:p>
          <a:p>
            <a:pPr defTabSz="685800">
              <a:buClrTx/>
            </a:pPr>
            <a:endParaRPr lang="nl-BE" sz="2000" kern="1200">
              <a:solidFill>
                <a:schemeClr val="bg2"/>
              </a:solidFill>
              <a:latin typeface="Verdana"/>
              <a:ea typeface="Verdana"/>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4" descr="A picture containing text&#10;&#10;Description automatically generated"/>
          <p:cNvPicPr preferRelativeResize="0"/>
          <p:nvPr/>
        </p:nvPicPr>
        <p:blipFill rotWithShape="1">
          <a:blip r:embed="rId3">
            <a:alphaModFix amt="70000"/>
          </a:blip>
          <a:srcRect l="7054" t="81134" r="-469" b="-1295"/>
          <a:stretch/>
        </p:blipFill>
        <p:spPr>
          <a:xfrm>
            <a:off x="437584" y="125552"/>
            <a:ext cx="8128136" cy="738664"/>
          </a:xfrm>
          <a:prstGeom prst="rect">
            <a:avLst/>
          </a:prstGeom>
          <a:noFill/>
          <a:ln>
            <a:noFill/>
          </a:ln>
        </p:spPr>
      </p:pic>
      <p:sp>
        <p:nvSpPr>
          <p:cNvPr id="122" name="Google Shape;122;p4"/>
          <p:cNvSpPr txBox="1">
            <a:spLocks noGrp="1"/>
          </p:cNvSpPr>
          <p:nvPr>
            <p:ph type="title"/>
          </p:nvPr>
        </p:nvSpPr>
        <p:spPr>
          <a:xfrm>
            <a:off x="358666" y="-4208"/>
            <a:ext cx="8294232" cy="857250"/>
          </a:xfrm>
          <a:prstGeom prst="rect">
            <a:avLst/>
          </a:prstGeom>
          <a:noFill/>
          <a:ln>
            <a:noFill/>
          </a:ln>
        </p:spPr>
        <p:txBody>
          <a:bodyPr spcFirstLastPara="1" wrap="square" lIns="68550" tIns="34275" rIns="68550" bIns="34275" anchor="ctr" anchorCtr="0">
            <a:normAutofit/>
          </a:bodyPr>
          <a:lstStyle/>
          <a:p>
            <a:pPr algn="l">
              <a:buSzPct val="111111"/>
            </a:pPr>
            <a:r>
              <a:rPr lang="en-US">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3200"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Federale</a:t>
            </a:r>
            <a:r>
              <a:rPr lang="en-US" sz="320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wetgeving </a:t>
            </a:r>
            <a:r>
              <a:rPr lang="en-US" sz="3200"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minderjarigen</a:t>
            </a:r>
            <a:endParaRPr>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pic>
        <p:nvPicPr>
          <p:cNvPr id="123" name="Google Shape;123;p4" descr="A picture containing dark, light, lit, night&#10;&#10;Description automatically generated"/>
          <p:cNvPicPr preferRelativeResize="0"/>
          <p:nvPr/>
        </p:nvPicPr>
        <p:blipFill rotWithShape="1">
          <a:blip r:embed="rId4">
            <a:alphaModFix/>
          </a:blip>
          <a:srcRect t="63795" r="40167"/>
          <a:stretch/>
        </p:blipFill>
        <p:spPr>
          <a:xfrm rot="1531788">
            <a:off x="7330594" y="3268084"/>
            <a:ext cx="3830757" cy="3708852"/>
          </a:xfrm>
          <a:prstGeom prst="rect">
            <a:avLst/>
          </a:prstGeom>
          <a:noFill/>
          <a:ln>
            <a:noFill/>
          </a:ln>
        </p:spPr>
      </p:pic>
      <p:sp>
        <p:nvSpPr>
          <p:cNvPr id="5" name="Tekstvak 4">
            <a:extLst>
              <a:ext uri="{FF2B5EF4-FFF2-40B4-BE49-F238E27FC236}">
                <a16:creationId xmlns:a16="http://schemas.microsoft.com/office/drawing/2014/main" id="{800CDFBF-9F34-7F6D-8273-13094A9DE088}"/>
              </a:ext>
            </a:extLst>
          </p:cNvPr>
          <p:cNvSpPr txBox="1"/>
          <p:nvPr/>
        </p:nvSpPr>
        <p:spPr>
          <a:xfrm>
            <a:off x="710545" y="1119978"/>
            <a:ext cx="7855175" cy="1223412"/>
          </a:xfrm>
          <a:prstGeom prst="rect">
            <a:avLst/>
          </a:prstGeom>
          <a:noFill/>
        </p:spPr>
        <p:txBody>
          <a:bodyPr wrap="square" lIns="91440" tIns="45720" rIns="91440" bIns="45720" anchor="t">
            <a:spAutoFit/>
          </a:bodyPr>
          <a:lstStyle/>
          <a:p>
            <a:pPr lvl="1"/>
            <a:r>
              <a:rPr lang="nl-BE" sz="2000">
                <a:solidFill>
                  <a:schemeClr val="bg2"/>
                </a:solidFill>
                <a:latin typeface="Verdana"/>
                <a:ea typeface="Open Sans"/>
                <a:cs typeface="Open Sans"/>
              </a:rPr>
              <a:t>Een minderjarige (-18 jaar) mag sinds 27 september 2024 enkel nog klappertjes bij zich hebben</a:t>
            </a:r>
            <a:endParaRPr lang="en-US" sz="2000">
              <a:solidFill>
                <a:schemeClr val="bg2"/>
              </a:solidFill>
              <a:latin typeface="Verdana"/>
              <a:ea typeface="Open Sans"/>
              <a:cs typeface="Open Sans"/>
            </a:endParaRPr>
          </a:p>
          <a:p>
            <a:pPr lvl="1"/>
            <a:r>
              <a:rPr lang="nl-BE" sz="2000">
                <a:solidFill>
                  <a:schemeClr val="bg2"/>
                </a:solidFill>
                <a:latin typeface="Verdana"/>
                <a:ea typeface="Open Sans"/>
                <a:cs typeface="Open Sans"/>
              </a:rPr>
              <a:t>(dus geen F1, F2, F3, F4,..).</a:t>
            </a:r>
          </a:p>
          <a:p>
            <a:pPr defTabSz="685800">
              <a:buClrTx/>
            </a:pPr>
            <a:endParaRPr lang="nl-BE" sz="1350" kern="1200">
              <a:ea typeface="+mn-ea"/>
              <a:cs typeface="+mn-cs"/>
            </a:endParaRPr>
          </a:p>
        </p:txBody>
      </p:sp>
      <p:pic>
        <p:nvPicPr>
          <p:cNvPr id="2" name="Afbeelding 1">
            <a:extLst>
              <a:ext uri="{FF2B5EF4-FFF2-40B4-BE49-F238E27FC236}">
                <a16:creationId xmlns:a16="http://schemas.microsoft.com/office/drawing/2014/main" id="{B13A03A7-9CFE-49E2-A621-E19749660068}"/>
              </a:ext>
            </a:extLst>
          </p:cNvPr>
          <p:cNvPicPr>
            <a:picLocks noChangeAspect="1"/>
          </p:cNvPicPr>
          <p:nvPr/>
        </p:nvPicPr>
        <p:blipFill>
          <a:blip r:embed="rId5"/>
          <a:stretch>
            <a:fillRect/>
          </a:stretch>
        </p:blipFill>
        <p:spPr>
          <a:xfrm>
            <a:off x="971551" y="2964657"/>
            <a:ext cx="2508527" cy="977900"/>
          </a:xfrm>
          <a:prstGeom prst="rect">
            <a:avLst/>
          </a:prstGeom>
        </p:spPr>
      </p:pic>
      <p:pic>
        <p:nvPicPr>
          <p:cNvPr id="3" name="Afbeelding 2">
            <a:extLst>
              <a:ext uri="{FF2B5EF4-FFF2-40B4-BE49-F238E27FC236}">
                <a16:creationId xmlns:a16="http://schemas.microsoft.com/office/drawing/2014/main" id="{461567C1-6847-9299-1C6F-AE21CB47C12D}"/>
              </a:ext>
            </a:extLst>
          </p:cNvPr>
          <p:cNvPicPr>
            <a:picLocks noChangeAspect="1"/>
          </p:cNvPicPr>
          <p:nvPr/>
        </p:nvPicPr>
        <p:blipFill>
          <a:blip r:embed="rId6"/>
          <a:stretch>
            <a:fillRect/>
          </a:stretch>
        </p:blipFill>
        <p:spPr>
          <a:xfrm>
            <a:off x="3991512" y="2388396"/>
            <a:ext cx="1876156" cy="1554161"/>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4" descr="A picture containing text&#10;&#10;Description automatically generated"/>
          <p:cNvPicPr preferRelativeResize="0"/>
          <p:nvPr/>
        </p:nvPicPr>
        <p:blipFill rotWithShape="1">
          <a:blip r:embed="rId3">
            <a:alphaModFix amt="70000"/>
          </a:blip>
          <a:srcRect l="7054" t="81134" r="-469" b="-1295"/>
          <a:stretch/>
        </p:blipFill>
        <p:spPr>
          <a:xfrm>
            <a:off x="437584" y="125552"/>
            <a:ext cx="8128136" cy="738664"/>
          </a:xfrm>
          <a:prstGeom prst="rect">
            <a:avLst/>
          </a:prstGeom>
          <a:noFill/>
          <a:ln>
            <a:noFill/>
          </a:ln>
        </p:spPr>
      </p:pic>
      <p:sp>
        <p:nvSpPr>
          <p:cNvPr id="122" name="Google Shape;122;p4"/>
          <p:cNvSpPr txBox="1">
            <a:spLocks noGrp="1"/>
          </p:cNvSpPr>
          <p:nvPr>
            <p:ph type="title"/>
          </p:nvPr>
        </p:nvSpPr>
        <p:spPr>
          <a:xfrm>
            <a:off x="271488" y="82970"/>
            <a:ext cx="8294232" cy="857250"/>
          </a:xfrm>
          <a:prstGeom prst="rect">
            <a:avLst/>
          </a:prstGeom>
          <a:noFill/>
          <a:ln>
            <a:noFill/>
          </a:ln>
        </p:spPr>
        <p:txBody>
          <a:bodyPr spcFirstLastPara="1" wrap="square" lIns="68550" tIns="34275" rIns="68550" bIns="34275" anchor="ctr" anchorCtr="0">
            <a:noAutofit/>
          </a:bodyPr>
          <a:lstStyle/>
          <a:p>
            <a:pPr algn="l">
              <a:buSzPct val="111111"/>
            </a:pPr>
            <a:r>
              <a:rPr lang="en-US" sz="320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3200"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Federale</a:t>
            </a:r>
            <a:r>
              <a:rPr lang="en-US" sz="320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wetgeving </a:t>
            </a:r>
            <a:r>
              <a:rPr lang="en-US" sz="3200"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meerderjarigen</a:t>
            </a:r>
            <a:endParaRPr sz="320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pic>
        <p:nvPicPr>
          <p:cNvPr id="123" name="Google Shape;123;p4" descr="A picture containing dark, light, lit, night&#10;&#10;Description automatically generated"/>
          <p:cNvPicPr preferRelativeResize="0"/>
          <p:nvPr/>
        </p:nvPicPr>
        <p:blipFill rotWithShape="1">
          <a:blip r:embed="rId4">
            <a:alphaModFix/>
          </a:blip>
          <a:srcRect t="63795" r="40167"/>
          <a:stretch/>
        </p:blipFill>
        <p:spPr>
          <a:xfrm rot="1531788">
            <a:off x="6968186" y="2451150"/>
            <a:ext cx="2087198" cy="2691776"/>
          </a:xfrm>
          <a:prstGeom prst="rect">
            <a:avLst/>
          </a:prstGeom>
          <a:noFill/>
          <a:ln>
            <a:noFill/>
          </a:ln>
        </p:spPr>
      </p:pic>
      <p:sp>
        <p:nvSpPr>
          <p:cNvPr id="3" name="Tekstvak 2">
            <a:extLst>
              <a:ext uri="{FF2B5EF4-FFF2-40B4-BE49-F238E27FC236}">
                <a16:creationId xmlns:a16="http://schemas.microsoft.com/office/drawing/2014/main" id="{4F58125B-5470-D954-C2BE-C5BE221D77CE}"/>
              </a:ext>
            </a:extLst>
          </p:cNvPr>
          <p:cNvSpPr txBox="1"/>
          <p:nvPr/>
        </p:nvSpPr>
        <p:spPr>
          <a:xfrm>
            <a:off x="1056354" y="1311984"/>
            <a:ext cx="5888292" cy="1428148"/>
          </a:xfrm>
          <a:prstGeom prst="rect">
            <a:avLst/>
          </a:prstGeom>
          <a:noFill/>
        </p:spPr>
        <p:txBody>
          <a:bodyPr wrap="square" lIns="91440" tIns="45720" rIns="91440" bIns="45720" anchor="t">
            <a:spAutoFit/>
          </a:bodyPr>
          <a:lstStyle/>
          <a:p>
            <a:pPr marL="342900" indent="-342900">
              <a:lnSpc>
                <a:spcPct val="150000"/>
              </a:lnSpc>
              <a:buFont typeface="Wingdings" panose="05000000000000000000" pitchFamily="2" charset="2"/>
              <a:buChar char="ü"/>
            </a:pPr>
            <a:r>
              <a:rPr lang="nl-BE" sz="2000">
                <a:solidFill>
                  <a:schemeClr val="bg2"/>
                </a:solidFill>
                <a:latin typeface="Verdana"/>
                <a:ea typeface="Open Sans"/>
                <a:cs typeface="Open Sans"/>
              </a:rPr>
              <a:t>Enkel vuurwerk van categorie F1 en F2</a:t>
            </a:r>
          </a:p>
          <a:p>
            <a:pPr marL="342900" indent="-342900">
              <a:lnSpc>
                <a:spcPct val="150000"/>
              </a:lnSpc>
              <a:buFont typeface="Wingdings" panose="05000000000000000000" pitchFamily="2" charset="2"/>
              <a:buChar char="ü"/>
            </a:pPr>
            <a:r>
              <a:rPr lang="nl-BE" sz="2000">
                <a:solidFill>
                  <a:schemeClr val="bg2"/>
                </a:solidFill>
                <a:latin typeface="Verdana"/>
                <a:ea typeface="Open Sans"/>
                <a:cs typeface="Open Sans"/>
              </a:rPr>
              <a:t>Max 1 kg NEC (Netto Explosieve Massa)</a:t>
            </a:r>
          </a:p>
          <a:p>
            <a:pPr marL="342900" indent="-342900">
              <a:lnSpc>
                <a:spcPct val="150000"/>
              </a:lnSpc>
              <a:buFont typeface="Wingdings" panose="05000000000000000000" pitchFamily="2" charset="2"/>
              <a:buChar char="ü"/>
            </a:pPr>
            <a:r>
              <a:rPr lang="nl-BE" sz="2000">
                <a:solidFill>
                  <a:schemeClr val="bg2"/>
                </a:solidFill>
                <a:latin typeface="Verdana"/>
                <a:ea typeface="Open Sans"/>
                <a:cs typeface="Open Sans"/>
              </a:rPr>
              <a:t>NEC = +/- 1/6de van het totale gewicht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235CB751-36C5-7A95-3CDD-FD414BD0D661}"/>
            </a:ext>
          </a:extLst>
        </p:cNvPr>
        <p:cNvGrpSpPr/>
        <p:nvPr/>
      </p:nvGrpSpPr>
      <p:grpSpPr>
        <a:xfrm>
          <a:off x="0" y="0"/>
          <a:ext cx="0" cy="0"/>
          <a:chOff x="0" y="0"/>
          <a:chExt cx="0" cy="0"/>
        </a:xfrm>
      </p:grpSpPr>
      <p:pic>
        <p:nvPicPr>
          <p:cNvPr id="121" name="Google Shape;121;p4" descr="A picture containing text&#10;&#10;Description automatically generated">
            <a:extLst>
              <a:ext uri="{FF2B5EF4-FFF2-40B4-BE49-F238E27FC236}">
                <a16:creationId xmlns:a16="http://schemas.microsoft.com/office/drawing/2014/main" id="{5F24DA8D-5467-D416-F86F-5174858549C4}"/>
              </a:ext>
            </a:extLst>
          </p:cNvPr>
          <p:cNvPicPr preferRelativeResize="0"/>
          <p:nvPr/>
        </p:nvPicPr>
        <p:blipFill rotWithShape="1">
          <a:blip r:embed="rId3">
            <a:alphaModFix amt="70000"/>
          </a:blip>
          <a:srcRect l="7054" t="81134" r="-469" b="-1295"/>
          <a:stretch/>
        </p:blipFill>
        <p:spPr>
          <a:xfrm>
            <a:off x="437584" y="125552"/>
            <a:ext cx="6355518" cy="796782"/>
          </a:xfrm>
          <a:prstGeom prst="rect">
            <a:avLst/>
          </a:prstGeom>
          <a:noFill/>
          <a:ln>
            <a:noFill/>
          </a:ln>
        </p:spPr>
      </p:pic>
      <p:sp>
        <p:nvSpPr>
          <p:cNvPr id="122" name="Google Shape;122;p4">
            <a:extLst>
              <a:ext uri="{FF2B5EF4-FFF2-40B4-BE49-F238E27FC236}">
                <a16:creationId xmlns:a16="http://schemas.microsoft.com/office/drawing/2014/main" id="{01BDC0D5-5FF2-AF62-57EB-6BE05DE58F73}"/>
              </a:ext>
            </a:extLst>
          </p:cNvPr>
          <p:cNvSpPr txBox="1">
            <a:spLocks noGrp="1"/>
          </p:cNvSpPr>
          <p:nvPr>
            <p:ph type="title"/>
          </p:nvPr>
        </p:nvSpPr>
        <p:spPr>
          <a:xfrm>
            <a:off x="339293" y="92656"/>
            <a:ext cx="8294232" cy="857250"/>
          </a:xfrm>
          <a:prstGeom prst="rect">
            <a:avLst/>
          </a:prstGeom>
          <a:noFill/>
          <a:ln>
            <a:noFill/>
          </a:ln>
        </p:spPr>
        <p:txBody>
          <a:bodyPr spcFirstLastPara="1" wrap="square" lIns="68550" tIns="34275" rIns="68550" bIns="34275" anchor="ctr" anchorCtr="0">
            <a:normAutofit/>
          </a:bodyPr>
          <a:lstStyle/>
          <a:p>
            <a:pPr algn="l">
              <a:buSzPct val="111111"/>
            </a:pPr>
            <a:r>
              <a:rPr lang="en-US">
                <a:solidFill>
                  <a:srgbClr val="17365D"/>
                </a:solidFill>
                <a:latin typeface="Verdana"/>
                <a:ea typeface="Verdana"/>
                <a:cs typeface="Verdana" panose="020B0604030504040204" pitchFamily="34" charset="0"/>
                <a:sym typeface="Permanent Marker"/>
              </a:rPr>
              <a:t>   </a:t>
            </a:r>
            <a:r>
              <a:rPr lang="en-US" sz="3200" err="1">
                <a:solidFill>
                  <a:srgbClr val="17365D"/>
                </a:solidFill>
                <a:latin typeface="Verdana"/>
                <a:ea typeface="Verdana"/>
                <a:cs typeface="Verdana" panose="020B0604030504040204" pitchFamily="34" charset="0"/>
                <a:sym typeface="Permanent Marker"/>
              </a:rPr>
              <a:t>wetgeving</a:t>
            </a:r>
            <a:r>
              <a:rPr lang="en-US" sz="3200">
                <a:solidFill>
                  <a:srgbClr val="17365D"/>
                </a:solidFill>
                <a:latin typeface="Verdana"/>
                <a:ea typeface="Verdana"/>
                <a:cs typeface="Verdana" panose="020B0604030504040204" pitchFamily="34" charset="0"/>
                <a:sym typeface="Permanent Marker"/>
              </a:rPr>
              <a:t> </a:t>
            </a:r>
            <a:r>
              <a:rPr lang="en-US" sz="3200" err="1">
                <a:solidFill>
                  <a:srgbClr val="17365D"/>
                </a:solidFill>
                <a:latin typeface="Verdana"/>
                <a:ea typeface="Verdana"/>
                <a:cs typeface="Verdana" panose="020B0604030504040204" pitchFamily="34" charset="0"/>
                <a:sym typeface="Permanent Marker"/>
              </a:rPr>
              <a:t>en</a:t>
            </a:r>
            <a:r>
              <a:rPr lang="en-US" sz="3200">
                <a:solidFill>
                  <a:srgbClr val="17365D"/>
                </a:solidFill>
                <a:latin typeface="Verdana"/>
                <a:ea typeface="Verdana"/>
                <a:cs typeface="Verdana" panose="020B0604030504040204" pitchFamily="34" charset="0"/>
                <a:sym typeface="Permanent Marker"/>
              </a:rPr>
              <a:t> </a:t>
            </a:r>
            <a:r>
              <a:rPr lang="en-US" sz="3200" err="1">
                <a:solidFill>
                  <a:srgbClr val="17365D"/>
                </a:solidFill>
                <a:latin typeface="Verdana"/>
                <a:ea typeface="Verdana"/>
                <a:cs typeface="Verdana" panose="020B0604030504040204" pitchFamily="34" charset="0"/>
                <a:sym typeface="Permanent Marker"/>
              </a:rPr>
              <a:t>toepassing</a:t>
            </a:r>
            <a:endParaRPr>
              <a:solidFill>
                <a:srgbClr val="17365D"/>
              </a:solidFill>
              <a:latin typeface="Verdana"/>
              <a:ea typeface="Verdana"/>
              <a:cs typeface="Verdana" panose="020B0604030504040204" pitchFamily="34" charset="0"/>
              <a:sym typeface="Permanent Marker"/>
            </a:endParaRPr>
          </a:p>
        </p:txBody>
      </p:sp>
      <p:pic>
        <p:nvPicPr>
          <p:cNvPr id="123" name="Google Shape;123;p4" descr="A picture containing dark, light, lit, night&#10;&#10;Description automatically generated">
            <a:extLst>
              <a:ext uri="{FF2B5EF4-FFF2-40B4-BE49-F238E27FC236}">
                <a16:creationId xmlns:a16="http://schemas.microsoft.com/office/drawing/2014/main" id="{EE10C5F7-7AED-0D1A-3A2A-411DAE9B89A8}"/>
              </a:ext>
            </a:extLst>
          </p:cNvPr>
          <p:cNvPicPr preferRelativeResize="0"/>
          <p:nvPr/>
        </p:nvPicPr>
        <p:blipFill rotWithShape="1">
          <a:blip r:embed="rId4">
            <a:alphaModFix/>
          </a:blip>
          <a:srcRect t="63795" r="40167"/>
          <a:stretch/>
        </p:blipFill>
        <p:spPr>
          <a:xfrm rot="1531788">
            <a:off x="7805002" y="606371"/>
            <a:ext cx="2881486" cy="2933937"/>
          </a:xfrm>
          <a:prstGeom prst="rect">
            <a:avLst/>
          </a:prstGeom>
          <a:noFill/>
          <a:ln>
            <a:noFill/>
          </a:ln>
        </p:spPr>
      </p:pic>
      <p:sp>
        <p:nvSpPr>
          <p:cNvPr id="3" name="Tekstvak 2">
            <a:extLst>
              <a:ext uri="{FF2B5EF4-FFF2-40B4-BE49-F238E27FC236}">
                <a16:creationId xmlns:a16="http://schemas.microsoft.com/office/drawing/2014/main" id="{FEBA1BCF-2180-3057-59A4-FFECC5077F7E}"/>
              </a:ext>
            </a:extLst>
          </p:cNvPr>
          <p:cNvSpPr txBox="1"/>
          <p:nvPr/>
        </p:nvSpPr>
        <p:spPr>
          <a:xfrm>
            <a:off x="568594" y="947170"/>
            <a:ext cx="8153536" cy="3587842"/>
          </a:xfrm>
          <a:prstGeom prst="rect">
            <a:avLst/>
          </a:prstGeom>
          <a:noFill/>
        </p:spPr>
        <p:txBody>
          <a:bodyPr wrap="square" lIns="91440" tIns="45720" rIns="91440" bIns="45720" anchor="t">
            <a:spAutoFit/>
          </a:bodyPr>
          <a:lstStyle/>
          <a:p>
            <a:pPr defTabSz="685800">
              <a:lnSpc>
                <a:spcPct val="150000"/>
              </a:lnSpc>
              <a:spcAft>
                <a:spcPts val="750"/>
              </a:spcAft>
              <a:buClrTx/>
            </a:pPr>
            <a:r>
              <a:rPr lang="nl-BE" sz="2400" b="1" kern="1200">
                <a:solidFill>
                  <a:schemeClr val="bg2"/>
                </a:solidFill>
                <a:latin typeface="Verdana"/>
                <a:ea typeface="Open Sans"/>
                <a:cs typeface="+mn-cs"/>
              </a:rPr>
              <a:t>Bevoegdheid politie</a:t>
            </a:r>
          </a:p>
          <a:p>
            <a:pPr marL="285750" indent="-285750" defTabSz="685800">
              <a:lnSpc>
                <a:spcPct val="150000"/>
              </a:lnSpc>
              <a:spcAft>
                <a:spcPts val="750"/>
              </a:spcAft>
              <a:buClrTx/>
              <a:buFont typeface="Arial" panose="020B0604020202020204" pitchFamily="34" charset="0"/>
              <a:buChar char="•"/>
            </a:pPr>
            <a:r>
              <a:rPr lang="nl-BE" sz="1600" kern="1200">
                <a:solidFill>
                  <a:schemeClr val="bg2"/>
                </a:solidFill>
                <a:latin typeface="Verdana"/>
                <a:ea typeface="Open Sans"/>
                <a:cs typeface="+mn-cs"/>
              </a:rPr>
              <a:t>Stelt overtreding vast en maakt PV op:</a:t>
            </a:r>
          </a:p>
          <a:p>
            <a:pPr lvl="6" defTabSz="685800">
              <a:lnSpc>
                <a:spcPct val="150000"/>
              </a:lnSpc>
              <a:spcAft>
                <a:spcPts val="750"/>
              </a:spcAft>
              <a:buClrTx/>
            </a:pPr>
            <a:r>
              <a:rPr lang="nl-BE" sz="1600" kern="1200">
                <a:solidFill>
                  <a:schemeClr val="bg2"/>
                </a:solidFill>
                <a:latin typeface="Verdana"/>
                <a:ea typeface="Open Sans"/>
                <a:cs typeface="+mn-cs"/>
              </a:rPr>
              <a:t>                      - Minderjarigen: parket</a:t>
            </a:r>
          </a:p>
          <a:p>
            <a:pPr lvl="6" defTabSz="685800">
              <a:lnSpc>
                <a:spcPct val="150000"/>
              </a:lnSpc>
              <a:spcAft>
                <a:spcPts val="750"/>
              </a:spcAft>
              <a:buClrTx/>
            </a:pPr>
            <a:r>
              <a:rPr lang="nl-BE" sz="1600" kern="1200">
                <a:solidFill>
                  <a:schemeClr val="bg2"/>
                </a:solidFill>
                <a:latin typeface="Verdana"/>
                <a:ea typeface="Open Sans"/>
                <a:cs typeface="+mn-cs"/>
              </a:rPr>
              <a:t>                      - Meerderjarigen: GAS-boete of parket</a:t>
            </a:r>
          </a:p>
          <a:p>
            <a:pPr marL="285750" indent="-285750" defTabSz="685800">
              <a:lnSpc>
                <a:spcPct val="150000"/>
              </a:lnSpc>
              <a:spcAft>
                <a:spcPts val="750"/>
              </a:spcAft>
              <a:buClrTx/>
              <a:buFont typeface="Arial" panose="020B0604020202020204" pitchFamily="34" charset="0"/>
              <a:buChar char="•"/>
            </a:pPr>
            <a:r>
              <a:rPr lang="nl-BE" sz="1600" kern="1200">
                <a:solidFill>
                  <a:schemeClr val="bg2"/>
                </a:solidFill>
                <a:latin typeface="Verdana"/>
                <a:ea typeface="Open Sans"/>
                <a:cs typeface="+mn-cs"/>
              </a:rPr>
              <a:t>Staat in voor veilige overdracht en transport van vuurwerk</a:t>
            </a:r>
          </a:p>
          <a:p>
            <a:pPr marL="285750" indent="-285750" defTabSz="685800">
              <a:lnSpc>
                <a:spcPct val="150000"/>
              </a:lnSpc>
              <a:spcAft>
                <a:spcPts val="750"/>
              </a:spcAft>
              <a:buClrTx/>
              <a:buFont typeface="Arial" panose="020B0604020202020204" pitchFamily="34" charset="0"/>
              <a:buChar char="•"/>
            </a:pPr>
            <a:r>
              <a:rPr lang="nl-BE" sz="1600" kern="1200">
                <a:solidFill>
                  <a:schemeClr val="bg2"/>
                </a:solidFill>
                <a:latin typeface="Verdana"/>
                <a:ea typeface="Open Sans"/>
                <a:cs typeface="+mn-cs"/>
              </a:rPr>
              <a:t>Kan opgeroepen worden als burger of organisatie overtreding vaststelt</a:t>
            </a:r>
          </a:p>
          <a:p>
            <a:pPr marL="285750" indent="-285750" defTabSz="685800">
              <a:lnSpc>
                <a:spcPct val="150000"/>
              </a:lnSpc>
              <a:spcAft>
                <a:spcPts val="750"/>
              </a:spcAft>
              <a:buClrTx/>
              <a:buFont typeface="Arial" panose="020B0604020202020204" pitchFamily="34" charset="0"/>
              <a:buChar char="•"/>
            </a:pPr>
            <a:endParaRPr lang="nl-BE" sz="2400" b="1" kern="1200">
              <a:solidFill>
                <a:schemeClr val="bg2"/>
              </a:solidFill>
              <a:latin typeface="Verdana"/>
              <a:ea typeface="Open Sans" panose="020B0606030504020204" pitchFamily="34" charset="0"/>
              <a:cs typeface="+mn-cs"/>
            </a:endParaRPr>
          </a:p>
        </p:txBody>
      </p:sp>
    </p:spTree>
    <p:extLst>
      <p:ext uri="{BB962C8B-B14F-4D97-AF65-F5344CB8AC3E}">
        <p14:creationId xmlns:p14="http://schemas.microsoft.com/office/powerpoint/2010/main" val="355175854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87521BE1-815E-EB39-5DB7-447F2AA764DC}"/>
            </a:ext>
          </a:extLst>
        </p:cNvPr>
        <p:cNvGrpSpPr/>
        <p:nvPr/>
      </p:nvGrpSpPr>
      <p:grpSpPr>
        <a:xfrm>
          <a:off x="0" y="0"/>
          <a:ext cx="0" cy="0"/>
          <a:chOff x="0" y="0"/>
          <a:chExt cx="0" cy="0"/>
        </a:xfrm>
      </p:grpSpPr>
      <p:pic>
        <p:nvPicPr>
          <p:cNvPr id="121" name="Google Shape;121;p4" descr="A picture containing text&#10;&#10;Description automatically generated">
            <a:extLst>
              <a:ext uri="{FF2B5EF4-FFF2-40B4-BE49-F238E27FC236}">
                <a16:creationId xmlns:a16="http://schemas.microsoft.com/office/drawing/2014/main" id="{1D2F7ACE-81C7-732A-057C-C5B5AA7B2B3C}"/>
              </a:ext>
            </a:extLst>
          </p:cNvPr>
          <p:cNvPicPr preferRelativeResize="0"/>
          <p:nvPr/>
        </p:nvPicPr>
        <p:blipFill rotWithShape="1">
          <a:blip r:embed="rId3">
            <a:alphaModFix amt="70000"/>
          </a:blip>
          <a:srcRect l="7054" t="81134" r="-469" b="-1295"/>
          <a:stretch/>
        </p:blipFill>
        <p:spPr>
          <a:xfrm>
            <a:off x="418212" y="125552"/>
            <a:ext cx="5837018" cy="738664"/>
          </a:xfrm>
          <a:prstGeom prst="rect">
            <a:avLst/>
          </a:prstGeom>
          <a:noFill/>
          <a:ln>
            <a:noFill/>
          </a:ln>
        </p:spPr>
      </p:pic>
      <p:sp>
        <p:nvSpPr>
          <p:cNvPr id="122" name="Google Shape;122;p4">
            <a:extLst>
              <a:ext uri="{FF2B5EF4-FFF2-40B4-BE49-F238E27FC236}">
                <a16:creationId xmlns:a16="http://schemas.microsoft.com/office/drawing/2014/main" id="{D401C98F-416A-C4BB-7F5D-068A24A1EE38}"/>
              </a:ext>
            </a:extLst>
          </p:cNvPr>
          <p:cNvSpPr txBox="1">
            <a:spLocks noGrp="1"/>
          </p:cNvSpPr>
          <p:nvPr>
            <p:ph type="title"/>
          </p:nvPr>
        </p:nvSpPr>
        <p:spPr>
          <a:xfrm>
            <a:off x="422450" y="64511"/>
            <a:ext cx="8294232" cy="857250"/>
          </a:xfrm>
          <a:prstGeom prst="rect">
            <a:avLst/>
          </a:prstGeom>
          <a:noFill/>
          <a:ln>
            <a:noFill/>
          </a:ln>
        </p:spPr>
        <p:txBody>
          <a:bodyPr spcFirstLastPara="1" wrap="square" lIns="68550" tIns="34275" rIns="68550" bIns="34275" anchor="ctr" anchorCtr="0">
            <a:normAutofit/>
          </a:bodyPr>
          <a:lstStyle/>
          <a:p>
            <a:pPr algn="l">
              <a:buSzPct val="111111"/>
            </a:pPr>
            <a:r>
              <a:rPr lang="en-US">
                <a:solidFill>
                  <a:srgbClr val="17365D"/>
                </a:solidFill>
                <a:latin typeface="Verdana"/>
                <a:ea typeface="Verdana"/>
                <a:cs typeface="Verdana" panose="020B0604030504040204" pitchFamily="34" charset="0"/>
                <a:sym typeface="Permanent Marker"/>
              </a:rPr>
              <a:t>  </a:t>
            </a:r>
            <a:r>
              <a:rPr lang="en-US" sz="3200" err="1">
                <a:solidFill>
                  <a:srgbClr val="17365D"/>
                </a:solidFill>
                <a:latin typeface="Verdana"/>
                <a:ea typeface="Verdana"/>
                <a:cs typeface="Verdana" panose="020B0604030504040204" pitchFamily="34" charset="0"/>
                <a:sym typeface="Permanent Marker"/>
              </a:rPr>
              <a:t>wetgeving</a:t>
            </a:r>
            <a:r>
              <a:rPr lang="en-US" sz="3200">
                <a:solidFill>
                  <a:srgbClr val="17365D"/>
                </a:solidFill>
                <a:latin typeface="Verdana"/>
                <a:ea typeface="Verdana"/>
                <a:cs typeface="Verdana" panose="020B0604030504040204" pitchFamily="34" charset="0"/>
                <a:sym typeface="Permanent Marker"/>
              </a:rPr>
              <a:t> </a:t>
            </a:r>
            <a:r>
              <a:rPr lang="en-US" sz="3200" err="1">
                <a:solidFill>
                  <a:srgbClr val="17365D"/>
                </a:solidFill>
                <a:latin typeface="Verdana"/>
                <a:ea typeface="Verdana"/>
                <a:cs typeface="Verdana" panose="020B0604030504040204" pitchFamily="34" charset="0"/>
                <a:sym typeface="Permanent Marker"/>
              </a:rPr>
              <a:t>en</a:t>
            </a:r>
            <a:r>
              <a:rPr lang="en-US" sz="3200">
                <a:solidFill>
                  <a:srgbClr val="17365D"/>
                </a:solidFill>
                <a:latin typeface="Verdana"/>
                <a:ea typeface="Verdana"/>
                <a:cs typeface="Verdana" panose="020B0604030504040204" pitchFamily="34" charset="0"/>
                <a:sym typeface="Permanent Marker"/>
              </a:rPr>
              <a:t> </a:t>
            </a:r>
            <a:r>
              <a:rPr lang="en-US" sz="3200" err="1">
                <a:solidFill>
                  <a:srgbClr val="17365D"/>
                </a:solidFill>
                <a:latin typeface="Verdana"/>
                <a:ea typeface="Verdana"/>
                <a:cs typeface="Verdana" panose="020B0604030504040204" pitchFamily="34" charset="0"/>
                <a:sym typeface="Permanent Marker"/>
              </a:rPr>
              <a:t>toepassing</a:t>
            </a:r>
            <a:endParaRPr sz="3200" err="1">
              <a:solidFill>
                <a:srgbClr val="17365D"/>
              </a:solidFill>
              <a:latin typeface="Verdana"/>
              <a:ea typeface="Verdana"/>
              <a:cs typeface="Verdana" panose="020B0604030504040204" pitchFamily="34" charset="0"/>
              <a:sym typeface="Permanent Marker"/>
            </a:endParaRPr>
          </a:p>
        </p:txBody>
      </p:sp>
      <p:pic>
        <p:nvPicPr>
          <p:cNvPr id="123" name="Google Shape;123;p4" descr="A picture containing dark, light, lit, night&#10;&#10;Description automatically generated">
            <a:extLst>
              <a:ext uri="{FF2B5EF4-FFF2-40B4-BE49-F238E27FC236}">
                <a16:creationId xmlns:a16="http://schemas.microsoft.com/office/drawing/2014/main" id="{AFB44529-4EE2-D978-C3A2-A3653D8A6698}"/>
              </a:ext>
            </a:extLst>
          </p:cNvPr>
          <p:cNvPicPr preferRelativeResize="0"/>
          <p:nvPr/>
        </p:nvPicPr>
        <p:blipFill rotWithShape="1">
          <a:blip r:embed="rId4">
            <a:alphaModFix/>
          </a:blip>
          <a:srcRect t="63795" r="40167"/>
          <a:stretch/>
        </p:blipFill>
        <p:spPr>
          <a:xfrm rot="1531788">
            <a:off x="7771816" y="70349"/>
            <a:ext cx="1496326" cy="1287243"/>
          </a:xfrm>
          <a:prstGeom prst="rect">
            <a:avLst/>
          </a:prstGeom>
          <a:noFill/>
          <a:ln>
            <a:noFill/>
          </a:ln>
        </p:spPr>
      </p:pic>
      <p:sp>
        <p:nvSpPr>
          <p:cNvPr id="3" name="Tekstvak 2">
            <a:extLst>
              <a:ext uri="{FF2B5EF4-FFF2-40B4-BE49-F238E27FC236}">
                <a16:creationId xmlns:a16="http://schemas.microsoft.com/office/drawing/2014/main" id="{91256193-2E58-4984-1AFA-A4A80DDEDB5B}"/>
              </a:ext>
            </a:extLst>
          </p:cNvPr>
          <p:cNvSpPr txBox="1"/>
          <p:nvPr/>
        </p:nvSpPr>
        <p:spPr>
          <a:xfrm>
            <a:off x="652022" y="1036574"/>
            <a:ext cx="8153536" cy="3479992"/>
          </a:xfrm>
          <a:prstGeom prst="rect">
            <a:avLst/>
          </a:prstGeom>
          <a:noFill/>
        </p:spPr>
        <p:txBody>
          <a:bodyPr wrap="square" lIns="91440" tIns="45720" rIns="91440" bIns="45720" anchor="t">
            <a:spAutoFit/>
          </a:bodyPr>
          <a:lstStyle/>
          <a:p>
            <a:pPr defTabSz="685800">
              <a:lnSpc>
                <a:spcPct val="150000"/>
              </a:lnSpc>
              <a:spcAft>
                <a:spcPts val="750"/>
              </a:spcAft>
              <a:buClrTx/>
            </a:pPr>
            <a:r>
              <a:rPr lang="nl-NL" sz="2000" b="1" u="sng" kern="1200">
                <a:solidFill>
                  <a:schemeClr val="bg2"/>
                </a:solidFill>
                <a:latin typeface="Verdana"/>
                <a:ea typeface="Open Sans"/>
                <a:cs typeface="+mn-cs"/>
              </a:rPr>
              <a:t>Politiecodex</a:t>
            </a:r>
            <a:r>
              <a:rPr lang="nl-NL" sz="2000" u="sng" kern="1200">
                <a:solidFill>
                  <a:schemeClr val="bg2"/>
                </a:solidFill>
                <a:latin typeface="Verdana"/>
                <a:ea typeface="Open Sans"/>
                <a:cs typeface="+mn-cs"/>
              </a:rPr>
              <a:t> </a:t>
            </a:r>
            <a:r>
              <a:rPr lang="nl-NL" sz="2000" b="1" u="sng" kern="1200">
                <a:solidFill>
                  <a:schemeClr val="bg2"/>
                </a:solidFill>
                <a:latin typeface="Verdana"/>
                <a:ea typeface="Open Sans"/>
                <a:cs typeface="+mn-cs"/>
              </a:rPr>
              <a:t>Antwerpen</a:t>
            </a:r>
            <a:r>
              <a:rPr lang="nl-NL" sz="2000" kern="1200">
                <a:solidFill>
                  <a:schemeClr val="bg2"/>
                </a:solidFill>
                <a:latin typeface="Verdana"/>
                <a:ea typeface="Open Sans"/>
                <a:cs typeface="+mn-cs"/>
              </a:rPr>
              <a:t>* (artikel 94) - Nultolerantie:</a:t>
            </a:r>
            <a:endParaRPr lang="nl-NL" sz="2000" kern="1200">
              <a:solidFill>
                <a:schemeClr val="bg2"/>
              </a:solidFill>
              <a:latin typeface="Verdana"/>
              <a:ea typeface="Open Sans"/>
              <a:cs typeface="Open Sans"/>
            </a:endParaRPr>
          </a:p>
          <a:p>
            <a:pPr marL="257175" indent="-257175" defTabSz="685800">
              <a:lnSpc>
                <a:spcPct val="150000"/>
              </a:lnSpc>
              <a:spcAft>
                <a:spcPts val="750"/>
              </a:spcAft>
              <a:buClrTx/>
              <a:buFont typeface="Arial" panose="020B0604020202020204" pitchFamily="34" charset="0"/>
              <a:buChar char="•"/>
            </a:pPr>
            <a:r>
              <a:rPr lang="nl-NL" sz="2000" kern="1200">
                <a:solidFill>
                  <a:schemeClr val="bg2"/>
                </a:solidFill>
                <a:latin typeface="Verdana"/>
                <a:ea typeface="Open Sans"/>
                <a:cs typeface="Open Sans"/>
              </a:rPr>
              <a:t>In Antwerpen mag je als particulier (zowel minder- als meerderjarigen) </a:t>
            </a:r>
            <a:r>
              <a:rPr lang="nl-NL" sz="2000" b="1" kern="1200">
                <a:solidFill>
                  <a:schemeClr val="bg2"/>
                </a:solidFill>
                <a:highlight>
                  <a:srgbClr val="FFFF00"/>
                </a:highlight>
                <a:latin typeface="Verdana"/>
                <a:ea typeface="Open Sans"/>
                <a:cs typeface="Open Sans"/>
              </a:rPr>
              <a:t>nooit</a:t>
            </a:r>
            <a:r>
              <a:rPr lang="nl-NL" sz="2000" kern="1200">
                <a:solidFill>
                  <a:schemeClr val="bg2"/>
                </a:solidFill>
                <a:highlight>
                  <a:srgbClr val="FFFF00"/>
                </a:highlight>
                <a:latin typeface="Verdana"/>
                <a:ea typeface="Open Sans"/>
                <a:cs typeface="Open Sans"/>
              </a:rPr>
              <a:t> zelf vuurwerk afsteken</a:t>
            </a:r>
            <a:r>
              <a:rPr lang="nl-NL" sz="2000" kern="1200">
                <a:solidFill>
                  <a:schemeClr val="bg2"/>
                </a:solidFill>
                <a:latin typeface="Verdana"/>
                <a:ea typeface="Open Sans"/>
                <a:cs typeface="Open Sans"/>
              </a:rPr>
              <a:t>; alleen professionelen die een vergunning hebben aangevraagd mogen dat.</a:t>
            </a:r>
          </a:p>
          <a:p>
            <a:pPr marL="257175" indent="-257175" defTabSz="685800">
              <a:lnSpc>
                <a:spcPct val="150000"/>
              </a:lnSpc>
              <a:spcAft>
                <a:spcPts val="750"/>
              </a:spcAft>
              <a:buClrTx/>
              <a:buFont typeface="Arial" panose="020B0604020202020204" pitchFamily="34" charset="0"/>
              <a:buChar char="•"/>
            </a:pPr>
            <a:r>
              <a:rPr lang="nl-NL" sz="2000" kern="1200">
                <a:solidFill>
                  <a:schemeClr val="bg2"/>
                </a:solidFill>
                <a:latin typeface="Verdana"/>
                <a:ea typeface="Open Sans"/>
                <a:cs typeface="Open Sans"/>
              </a:rPr>
              <a:t>Bijkomend is vuurwerk </a:t>
            </a:r>
            <a:r>
              <a:rPr lang="nl-NL" sz="2000" kern="1200">
                <a:solidFill>
                  <a:schemeClr val="bg2"/>
                </a:solidFill>
                <a:highlight>
                  <a:srgbClr val="FFFF00"/>
                </a:highlight>
                <a:latin typeface="Verdana"/>
                <a:ea typeface="Open Sans"/>
                <a:cs typeface="Open Sans"/>
              </a:rPr>
              <a:t>bezitten of tonen </a:t>
            </a:r>
            <a:r>
              <a:rPr lang="nl-NL" sz="2000" kern="1200">
                <a:solidFill>
                  <a:schemeClr val="bg2"/>
                </a:solidFill>
                <a:latin typeface="Verdana"/>
                <a:ea typeface="Open Sans"/>
                <a:cs typeface="Open Sans"/>
              </a:rPr>
              <a:t>niet toegestaan van </a:t>
            </a:r>
            <a:r>
              <a:rPr lang="nl-NL" sz="2000" b="1" kern="1200">
                <a:solidFill>
                  <a:schemeClr val="bg2"/>
                </a:solidFill>
                <a:latin typeface="Verdana"/>
                <a:ea typeface="Open Sans"/>
                <a:cs typeface="Open Sans"/>
              </a:rPr>
              <a:t>1 oktober tot en met 31 januari.</a:t>
            </a:r>
            <a:endParaRPr lang="nl-BE" sz="2000" b="1" kern="1200">
              <a:solidFill>
                <a:schemeClr val="bg2"/>
              </a:solidFill>
              <a:latin typeface="Verdana"/>
              <a:ea typeface="Open Sans"/>
              <a:cs typeface="Open Sans"/>
            </a:endParaRPr>
          </a:p>
        </p:txBody>
      </p:sp>
    </p:spTree>
    <p:extLst>
      <p:ext uri="{BB962C8B-B14F-4D97-AF65-F5344CB8AC3E}">
        <p14:creationId xmlns:p14="http://schemas.microsoft.com/office/powerpoint/2010/main" val="385605959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6DD2CFC5-E6F7-A8D7-E8C9-45AFD005B490}"/>
            </a:ext>
          </a:extLst>
        </p:cNvPr>
        <p:cNvGrpSpPr/>
        <p:nvPr/>
      </p:nvGrpSpPr>
      <p:grpSpPr>
        <a:xfrm>
          <a:off x="0" y="0"/>
          <a:ext cx="0" cy="0"/>
          <a:chOff x="0" y="0"/>
          <a:chExt cx="0" cy="0"/>
        </a:xfrm>
      </p:grpSpPr>
      <p:pic>
        <p:nvPicPr>
          <p:cNvPr id="121" name="Google Shape;121;p4" descr="A picture containing text&#10;&#10;Description automatically generated">
            <a:extLst>
              <a:ext uri="{FF2B5EF4-FFF2-40B4-BE49-F238E27FC236}">
                <a16:creationId xmlns:a16="http://schemas.microsoft.com/office/drawing/2014/main" id="{83B47D7A-389D-2207-9253-BEDC20B1B713}"/>
              </a:ext>
            </a:extLst>
          </p:cNvPr>
          <p:cNvPicPr preferRelativeResize="0"/>
          <p:nvPr/>
        </p:nvPicPr>
        <p:blipFill rotWithShape="1">
          <a:blip r:embed="rId3">
            <a:alphaModFix amt="70000"/>
          </a:blip>
          <a:srcRect l="7054" t="81134" r="-469" b="-1295"/>
          <a:stretch/>
        </p:blipFill>
        <p:spPr>
          <a:xfrm>
            <a:off x="437584" y="203043"/>
            <a:ext cx="6413636" cy="738664"/>
          </a:xfrm>
          <a:prstGeom prst="rect">
            <a:avLst/>
          </a:prstGeom>
          <a:noFill/>
          <a:ln>
            <a:noFill/>
          </a:ln>
        </p:spPr>
      </p:pic>
      <p:sp>
        <p:nvSpPr>
          <p:cNvPr id="122" name="Google Shape;122;p4">
            <a:extLst>
              <a:ext uri="{FF2B5EF4-FFF2-40B4-BE49-F238E27FC236}">
                <a16:creationId xmlns:a16="http://schemas.microsoft.com/office/drawing/2014/main" id="{59DF3517-32E9-39AE-E5A7-6004103AC8BB}"/>
              </a:ext>
            </a:extLst>
          </p:cNvPr>
          <p:cNvSpPr txBox="1">
            <a:spLocks noGrp="1"/>
          </p:cNvSpPr>
          <p:nvPr>
            <p:ph type="title"/>
          </p:nvPr>
        </p:nvSpPr>
        <p:spPr>
          <a:xfrm>
            <a:off x="252115" y="82970"/>
            <a:ext cx="8294232" cy="857250"/>
          </a:xfrm>
          <a:prstGeom prst="rect">
            <a:avLst/>
          </a:prstGeom>
          <a:noFill/>
          <a:ln>
            <a:noFill/>
          </a:ln>
        </p:spPr>
        <p:txBody>
          <a:bodyPr spcFirstLastPara="1" wrap="square" lIns="68550" tIns="34275" rIns="68550" bIns="34275" anchor="ctr" anchorCtr="0">
            <a:normAutofit/>
          </a:bodyPr>
          <a:lstStyle/>
          <a:p>
            <a:pPr algn="l">
              <a:buSzPct val="111111"/>
            </a:pPr>
            <a:r>
              <a:rPr lang="en-US">
                <a:solidFill>
                  <a:srgbClr val="17365D"/>
                </a:solidFill>
                <a:latin typeface="Verdana"/>
                <a:ea typeface="Verdana"/>
                <a:cs typeface="Verdana" panose="020B0604030504040204" pitchFamily="34" charset="0"/>
                <a:sym typeface="Permanent Marker"/>
              </a:rPr>
              <a:t>   </a:t>
            </a:r>
            <a:r>
              <a:rPr lang="en-US" sz="3200" err="1">
                <a:solidFill>
                  <a:srgbClr val="17365D"/>
                </a:solidFill>
                <a:latin typeface="Verdana"/>
                <a:ea typeface="Verdana"/>
                <a:cs typeface="Verdana" panose="020B0604030504040204" pitchFamily="34" charset="0"/>
                <a:sym typeface="Permanent Marker"/>
              </a:rPr>
              <a:t>wetgeving</a:t>
            </a:r>
            <a:r>
              <a:rPr lang="en-US" sz="3200">
                <a:solidFill>
                  <a:srgbClr val="17365D"/>
                </a:solidFill>
                <a:latin typeface="Verdana"/>
                <a:ea typeface="Verdana"/>
                <a:cs typeface="Verdana" panose="020B0604030504040204" pitchFamily="34" charset="0"/>
                <a:sym typeface="Permanent Marker"/>
              </a:rPr>
              <a:t> </a:t>
            </a:r>
            <a:r>
              <a:rPr lang="en-US" sz="3200" err="1">
                <a:solidFill>
                  <a:srgbClr val="17365D"/>
                </a:solidFill>
                <a:latin typeface="Verdana"/>
                <a:ea typeface="Verdana"/>
                <a:cs typeface="Verdana" panose="020B0604030504040204" pitchFamily="34" charset="0"/>
                <a:sym typeface="Permanent Marker"/>
              </a:rPr>
              <a:t>en</a:t>
            </a:r>
            <a:r>
              <a:rPr lang="en-US" sz="3200">
                <a:solidFill>
                  <a:srgbClr val="17365D"/>
                </a:solidFill>
                <a:latin typeface="Verdana"/>
                <a:ea typeface="Verdana"/>
                <a:cs typeface="Verdana" panose="020B0604030504040204" pitchFamily="34" charset="0"/>
                <a:sym typeface="Permanent Marker"/>
              </a:rPr>
              <a:t> </a:t>
            </a:r>
            <a:r>
              <a:rPr lang="en-US" sz="3200" err="1">
                <a:solidFill>
                  <a:srgbClr val="17365D"/>
                </a:solidFill>
                <a:latin typeface="Verdana"/>
                <a:ea typeface="Verdana"/>
                <a:cs typeface="Verdana" panose="020B0604030504040204" pitchFamily="34" charset="0"/>
                <a:sym typeface="Permanent Marker"/>
              </a:rPr>
              <a:t>toepassing</a:t>
            </a:r>
            <a:endParaRPr>
              <a:solidFill>
                <a:srgbClr val="17365D"/>
              </a:solidFill>
              <a:latin typeface="Verdana"/>
              <a:ea typeface="Verdana"/>
              <a:cs typeface="Verdana" panose="020B0604030504040204" pitchFamily="34" charset="0"/>
              <a:sym typeface="Permanent Marker"/>
            </a:endParaRPr>
          </a:p>
        </p:txBody>
      </p:sp>
      <p:pic>
        <p:nvPicPr>
          <p:cNvPr id="123" name="Google Shape;123;p4" descr="A picture containing dark, light, lit, night&#10;&#10;Description automatically generated">
            <a:extLst>
              <a:ext uri="{FF2B5EF4-FFF2-40B4-BE49-F238E27FC236}">
                <a16:creationId xmlns:a16="http://schemas.microsoft.com/office/drawing/2014/main" id="{44168E0A-0E43-C7D1-6134-E2627FBC0CFE}"/>
              </a:ext>
            </a:extLst>
          </p:cNvPr>
          <p:cNvPicPr preferRelativeResize="0"/>
          <p:nvPr/>
        </p:nvPicPr>
        <p:blipFill rotWithShape="1">
          <a:blip r:embed="rId4">
            <a:alphaModFix/>
          </a:blip>
          <a:srcRect t="63795" r="40167"/>
          <a:stretch/>
        </p:blipFill>
        <p:spPr>
          <a:xfrm rot="1531788">
            <a:off x="7330594" y="3268084"/>
            <a:ext cx="3830757" cy="3708852"/>
          </a:xfrm>
          <a:prstGeom prst="rect">
            <a:avLst/>
          </a:prstGeom>
          <a:noFill/>
          <a:ln>
            <a:noFill/>
          </a:ln>
        </p:spPr>
      </p:pic>
      <p:sp>
        <p:nvSpPr>
          <p:cNvPr id="3" name="Tekstvak 2">
            <a:extLst>
              <a:ext uri="{FF2B5EF4-FFF2-40B4-BE49-F238E27FC236}">
                <a16:creationId xmlns:a16="http://schemas.microsoft.com/office/drawing/2014/main" id="{93A07C13-9F27-5EEA-D065-5CBF32D14E01}"/>
              </a:ext>
            </a:extLst>
          </p:cNvPr>
          <p:cNvSpPr txBox="1"/>
          <p:nvPr/>
        </p:nvSpPr>
        <p:spPr>
          <a:xfrm>
            <a:off x="610235" y="1147471"/>
            <a:ext cx="8153536" cy="2543581"/>
          </a:xfrm>
          <a:prstGeom prst="rect">
            <a:avLst/>
          </a:prstGeom>
          <a:noFill/>
        </p:spPr>
        <p:txBody>
          <a:bodyPr wrap="square" lIns="91440" tIns="45720" rIns="91440" bIns="45720" anchor="t">
            <a:spAutoFit/>
          </a:bodyPr>
          <a:lstStyle/>
          <a:p>
            <a:pPr defTabSz="685800">
              <a:lnSpc>
                <a:spcPct val="150000"/>
              </a:lnSpc>
              <a:spcAft>
                <a:spcPts val="750"/>
              </a:spcAft>
              <a:buClrTx/>
            </a:pPr>
            <a:r>
              <a:rPr lang="nl-BE" sz="2000" b="1" kern="1200">
                <a:solidFill>
                  <a:schemeClr val="bg2"/>
                </a:solidFill>
                <a:latin typeface="Verdana"/>
                <a:ea typeface="Open Sans"/>
                <a:cs typeface="+mn-cs"/>
              </a:rPr>
              <a:t>Gevolgen van de wetswijziging voor stadstoezicht</a:t>
            </a:r>
          </a:p>
          <a:p>
            <a:pPr defTabSz="685800">
              <a:lnSpc>
                <a:spcPct val="150000"/>
              </a:lnSpc>
              <a:spcAft>
                <a:spcPts val="750"/>
              </a:spcAft>
              <a:buClrTx/>
            </a:pPr>
            <a:r>
              <a:rPr lang="nl-BE" sz="2000" kern="1200">
                <a:solidFill>
                  <a:schemeClr val="bg2"/>
                </a:solidFill>
                <a:latin typeface="Verdana"/>
                <a:ea typeface="Open Sans"/>
                <a:cs typeface="+mn-cs"/>
              </a:rPr>
              <a:t>Toezichters kunnen enkel nog overtredingen van deze bepalingen vaststellen bij meerderjarigen; </a:t>
            </a:r>
            <a:endParaRPr lang="nl-BE" sz="2000" b="1" kern="1200">
              <a:solidFill>
                <a:schemeClr val="bg2"/>
              </a:solidFill>
              <a:latin typeface="Verdana"/>
              <a:ea typeface="Open Sans"/>
              <a:cs typeface="+mn-cs"/>
            </a:endParaRPr>
          </a:p>
          <a:p>
            <a:pPr defTabSz="685800">
              <a:lnSpc>
                <a:spcPct val="150000"/>
              </a:lnSpc>
              <a:spcAft>
                <a:spcPts val="750"/>
              </a:spcAft>
              <a:buClrTx/>
            </a:pPr>
            <a:r>
              <a:rPr lang="nl-BE" sz="2000" kern="1200">
                <a:solidFill>
                  <a:schemeClr val="bg2"/>
                </a:solidFill>
                <a:latin typeface="Verdana"/>
                <a:ea typeface="Open Sans"/>
                <a:cs typeface="+mn-cs"/>
              </a:rPr>
              <a:t>Overtredingen van deze bepalingen door minderjarigen kunnen enkel door politie worden vastgesteld.</a:t>
            </a:r>
            <a:endParaRPr lang="nl-BE" sz="2000" b="1" kern="1200">
              <a:solidFill>
                <a:schemeClr val="bg2"/>
              </a:solidFill>
              <a:latin typeface="Verdana"/>
              <a:ea typeface="Open Sans"/>
              <a:cs typeface="+mn-cs"/>
            </a:endParaRPr>
          </a:p>
        </p:txBody>
      </p:sp>
    </p:spTree>
    <p:extLst>
      <p:ext uri="{BB962C8B-B14F-4D97-AF65-F5344CB8AC3E}">
        <p14:creationId xmlns:p14="http://schemas.microsoft.com/office/powerpoint/2010/main" val="372038174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3"/>
          <p:cNvSpPr txBox="1">
            <a:spLocks noGrp="1"/>
          </p:cNvSpPr>
          <p:nvPr>
            <p:ph type="title"/>
          </p:nvPr>
        </p:nvSpPr>
        <p:spPr>
          <a:xfrm>
            <a:off x="526774" y="301862"/>
            <a:ext cx="4909791" cy="857250"/>
          </a:xfrm>
          <a:prstGeom prst="rect">
            <a:avLst/>
          </a:prstGeom>
          <a:noFill/>
          <a:ln>
            <a:noFill/>
          </a:ln>
        </p:spPr>
        <p:txBody>
          <a:bodyPr spcFirstLastPara="1" wrap="square" lIns="68550" tIns="34275" rIns="68550" bIns="34275" anchor="ctr" anchorCtr="0">
            <a:noAutofit/>
          </a:bodyPr>
          <a:lstStyle/>
          <a:p>
            <a:pPr marL="0" lvl="0" indent="0" algn="l" rtl="0">
              <a:lnSpc>
                <a:spcPct val="100000"/>
              </a:lnSpc>
              <a:spcBef>
                <a:spcPts val="0"/>
              </a:spcBef>
              <a:spcAft>
                <a:spcPts val="0"/>
              </a:spcAft>
              <a:buSzPts val="4400"/>
              <a:buNone/>
            </a:pPr>
            <a:r>
              <a:rPr lang="en-US" sz="4000" u="sng">
                <a:solidFill>
                  <a:schemeClr val="bg2"/>
                </a:solidFill>
                <a:latin typeface="Verdana"/>
                <a:ea typeface="Verdana"/>
                <a:cs typeface="Verdana" panose="020B0604030504040204" pitchFamily="34" charset="0"/>
                <a:sym typeface="Permanent Marker"/>
              </a:rPr>
              <a:t>Programma</a:t>
            </a:r>
            <a:endParaRPr lang="en-US" sz="4000" u="sng">
              <a:solidFill>
                <a:schemeClr val="bg2"/>
              </a:solidFill>
              <a:latin typeface="Verdana"/>
              <a:ea typeface="Verdana"/>
              <a:cs typeface="Verdana" panose="020B0604030504040204" pitchFamily="34" charset="0"/>
            </a:endParaRPr>
          </a:p>
        </p:txBody>
      </p:sp>
      <p:sp>
        <p:nvSpPr>
          <p:cNvPr id="105" name="Google Shape;105;p3"/>
          <p:cNvSpPr txBox="1"/>
          <p:nvPr/>
        </p:nvSpPr>
        <p:spPr>
          <a:xfrm>
            <a:off x="168826" y="1152077"/>
            <a:ext cx="6193874" cy="1323399"/>
          </a:xfrm>
          <a:prstGeom prst="rect">
            <a:avLst/>
          </a:prstGeom>
          <a:noFill/>
          <a:ln>
            <a:noFill/>
          </a:ln>
        </p:spPr>
        <p:txBody>
          <a:bodyPr spcFirstLastPara="1" wrap="square" lIns="91425" tIns="45700" rIns="91425" bIns="45700" anchor="t" anchorCtr="0">
            <a:spAutoFit/>
          </a:bodyPr>
          <a:lstStyle/>
          <a:p>
            <a:r>
              <a:rPr lang="en-US" sz="2000">
                <a:solidFill>
                  <a:schemeClr val="bg2"/>
                </a:solidFill>
                <a:latin typeface="Verdana"/>
                <a:ea typeface="Verdana"/>
                <a:cs typeface="Verdana" panose="020B0604030504040204" pitchFamily="34" charset="0"/>
                <a:sym typeface="Permanent Marker"/>
              </a:rPr>
              <a:t>1</a:t>
            </a:r>
            <a:r>
              <a:rPr lang="en-US" sz="2000" b="0" i="0" u="none" strike="noStrike" cap="none">
                <a:solidFill>
                  <a:schemeClr val="bg2"/>
                </a:solidFill>
                <a:latin typeface="Verdana"/>
                <a:ea typeface="Verdana"/>
                <a:cs typeface="Verdana" panose="020B0604030504040204" pitchFamily="34" charset="0"/>
                <a:sym typeface="Permanent Marker"/>
              </a:rPr>
              <a:t>.  </a:t>
            </a:r>
            <a:r>
              <a:rPr lang="en-US" sz="2000">
                <a:solidFill>
                  <a:schemeClr val="bg2"/>
                </a:solidFill>
                <a:latin typeface="Verdana"/>
                <a:ea typeface="Verdana"/>
                <a:cs typeface="Verdana" panose="020B0604030504040204" pitchFamily="34" charset="0"/>
                <a:sym typeface="Permanent Marker"/>
              </a:rPr>
              <a:t>Wat</a:t>
            </a:r>
            <a:r>
              <a:rPr lang="en-US" sz="2000" b="0" i="0" u="none" strike="noStrike" cap="none">
                <a:solidFill>
                  <a:schemeClr val="bg2"/>
                </a:solidFill>
                <a:latin typeface="Verdana"/>
                <a:ea typeface="Verdana"/>
                <a:cs typeface="Verdana" panose="020B0604030504040204" pitchFamily="34" charset="0"/>
                <a:sym typeface="Permanent Marker"/>
              </a:rPr>
              <a:t> is </a:t>
            </a:r>
            <a:r>
              <a:rPr lang="en-US" sz="2000" b="0" i="0" u="none" strike="noStrike" cap="none" err="1">
                <a:solidFill>
                  <a:schemeClr val="bg2"/>
                </a:solidFill>
                <a:latin typeface="Verdana"/>
                <a:ea typeface="Verdana"/>
                <a:cs typeface="Verdana" panose="020B0604030504040204" pitchFamily="34" charset="0"/>
                <a:sym typeface="Permanent Marker"/>
              </a:rPr>
              <a:t>vuurwerk</a:t>
            </a:r>
            <a:r>
              <a:rPr lang="en-US" sz="2000" b="0" i="0" u="none" strike="noStrike" cap="none">
                <a:solidFill>
                  <a:schemeClr val="bg2"/>
                </a:solidFill>
                <a:latin typeface="Verdana"/>
                <a:ea typeface="Verdana"/>
                <a:cs typeface="Verdana" panose="020B0604030504040204" pitchFamily="34" charset="0"/>
                <a:sym typeface="Permanent Marker"/>
              </a:rPr>
              <a:t>?</a:t>
            </a:r>
          </a:p>
          <a:p>
            <a:endParaRPr lang="en-US" sz="2000">
              <a:solidFill>
                <a:schemeClr val="bg2"/>
              </a:solidFill>
              <a:latin typeface="Verdana"/>
              <a:ea typeface="Verdana"/>
              <a:cs typeface="Verdana" panose="020B0604030504040204" pitchFamily="34" charset="0"/>
            </a:endParaRPr>
          </a:p>
          <a:p>
            <a:endParaRPr lang="en-US" sz="2000">
              <a:solidFill>
                <a:schemeClr val="bg2"/>
              </a:solidFill>
              <a:latin typeface="Verdana"/>
              <a:ea typeface="Verdana"/>
              <a:cs typeface="Verdana" panose="020B0604030504040204" pitchFamily="34" charset="0"/>
            </a:endParaRPr>
          </a:p>
          <a:p>
            <a:endParaRPr lang="en-US" sz="2000">
              <a:solidFill>
                <a:schemeClr val="bg2"/>
              </a:solidFill>
              <a:latin typeface="Verdana"/>
              <a:ea typeface="Verdana"/>
              <a:cs typeface="Verdana" panose="020B0604030504040204" pitchFamily="34" charset="0"/>
            </a:endParaRPr>
          </a:p>
        </p:txBody>
      </p:sp>
      <p:sp>
        <p:nvSpPr>
          <p:cNvPr id="106" name="Google Shape;106;p3"/>
          <p:cNvSpPr txBox="1"/>
          <p:nvPr/>
        </p:nvSpPr>
        <p:spPr>
          <a:xfrm>
            <a:off x="-89591" y="2136374"/>
            <a:ext cx="4990048" cy="338514"/>
          </a:xfrm>
          <a:prstGeom prst="rect">
            <a:avLst/>
          </a:prstGeom>
          <a:noFill/>
          <a:ln>
            <a:noFill/>
          </a:ln>
        </p:spPr>
        <p:txBody>
          <a:bodyPr spcFirstLastPara="1" wrap="square" lIns="91425" tIns="45700" rIns="91425" bIns="45700" anchor="t" anchorCtr="0">
            <a:spAutoFit/>
          </a:bodyPr>
          <a:lstStyle/>
          <a:p>
            <a:pPr marL="257175">
              <a:lnSpc>
                <a:spcPct val="80000"/>
              </a:lnSpc>
            </a:pPr>
            <a:r>
              <a:rPr lang="en-US" sz="2000">
                <a:solidFill>
                  <a:srgbClr val="17365D"/>
                </a:solidFill>
                <a:latin typeface="Verdana"/>
                <a:ea typeface="Verdana"/>
                <a:cs typeface="Verdana" panose="020B0604030504040204" pitchFamily="34" charset="0"/>
                <a:sym typeface="Permanent Marker"/>
              </a:rPr>
              <a:t> </a:t>
            </a:r>
          </a:p>
        </p:txBody>
      </p:sp>
      <p:sp>
        <p:nvSpPr>
          <p:cNvPr id="107" name="Google Shape;107;p3"/>
          <p:cNvSpPr txBox="1"/>
          <p:nvPr/>
        </p:nvSpPr>
        <p:spPr>
          <a:xfrm>
            <a:off x="-76723" y="1624540"/>
            <a:ext cx="6193874" cy="584735"/>
          </a:xfrm>
          <a:prstGeom prst="rect">
            <a:avLst/>
          </a:prstGeom>
          <a:noFill/>
          <a:ln>
            <a:noFill/>
          </a:ln>
        </p:spPr>
        <p:txBody>
          <a:bodyPr spcFirstLastPara="1" wrap="square" lIns="91425" tIns="45700" rIns="91425" bIns="45700" anchor="t" anchorCtr="0">
            <a:spAutoFit/>
          </a:bodyPr>
          <a:lstStyle/>
          <a:p>
            <a:pPr marL="257175">
              <a:lnSpc>
                <a:spcPct val="80000"/>
              </a:lnSpc>
            </a:pPr>
            <a:endParaRPr lang="en-US" sz="2000">
              <a:solidFill>
                <a:schemeClr val="bg2"/>
              </a:solidFill>
              <a:latin typeface="Verdana"/>
              <a:ea typeface="Verdana"/>
              <a:cs typeface="Verdana" panose="020B0604030504040204" pitchFamily="34" charset="0"/>
              <a:sym typeface="Permanent Marker"/>
            </a:endParaRPr>
          </a:p>
          <a:p>
            <a:pPr marL="257175">
              <a:lnSpc>
                <a:spcPct val="80000"/>
              </a:lnSpc>
            </a:pPr>
            <a:r>
              <a:rPr lang="en-US" sz="2000">
                <a:solidFill>
                  <a:schemeClr val="bg2"/>
                </a:solidFill>
                <a:latin typeface="Verdana"/>
                <a:ea typeface="Verdana"/>
                <a:cs typeface="Verdana" panose="020B0604030504040204" pitchFamily="34" charset="0"/>
                <a:sym typeface="Permanent Marker"/>
              </a:rPr>
              <a:t>2.  Wat </a:t>
            </a:r>
            <a:r>
              <a:rPr lang="en-US" sz="2000" err="1">
                <a:solidFill>
                  <a:schemeClr val="bg2"/>
                </a:solidFill>
                <a:latin typeface="Verdana"/>
                <a:ea typeface="Verdana"/>
                <a:cs typeface="Verdana" panose="020B0604030504040204" pitchFamily="34" charset="0"/>
                <a:sym typeface="Permanent Marker"/>
              </a:rPr>
              <a:t>zegt</a:t>
            </a:r>
            <a:r>
              <a:rPr lang="en-US" sz="2000">
                <a:solidFill>
                  <a:schemeClr val="bg2"/>
                </a:solidFill>
                <a:latin typeface="Verdana"/>
                <a:ea typeface="Verdana"/>
                <a:cs typeface="Verdana" panose="020B0604030504040204" pitchFamily="34" charset="0"/>
                <a:sym typeface="Permanent Marker"/>
              </a:rPr>
              <a:t> de wet? </a:t>
            </a:r>
            <a:endParaRPr lang="en-US" sz="2000">
              <a:solidFill>
                <a:schemeClr val="bg2"/>
              </a:solidFill>
              <a:latin typeface="Verdana"/>
              <a:ea typeface="Verdana"/>
              <a:cs typeface="Verdana" panose="020B0604030504040204" pitchFamily="34" charset="0"/>
            </a:endParaRPr>
          </a:p>
        </p:txBody>
      </p:sp>
      <p:sp>
        <p:nvSpPr>
          <p:cNvPr id="108" name="Google Shape;108;p3"/>
          <p:cNvSpPr txBox="1"/>
          <p:nvPr/>
        </p:nvSpPr>
        <p:spPr>
          <a:xfrm>
            <a:off x="-79469" y="2539172"/>
            <a:ext cx="5958087" cy="830956"/>
          </a:xfrm>
          <a:prstGeom prst="rect">
            <a:avLst/>
          </a:prstGeom>
          <a:noFill/>
          <a:ln>
            <a:noFill/>
          </a:ln>
        </p:spPr>
        <p:txBody>
          <a:bodyPr spcFirstLastPara="1" wrap="square" lIns="91425" tIns="45700" rIns="91425" bIns="45700" anchor="t" anchorCtr="0">
            <a:spAutoFit/>
          </a:bodyPr>
          <a:lstStyle/>
          <a:p>
            <a:pPr marL="257175">
              <a:lnSpc>
                <a:spcPct val="80000"/>
              </a:lnSpc>
            </a:pPr>
            <a:r>
              <a:rPr lang="en-US" sz="2000">
                <a:solidFill>
                  <a:schemeClr val="bg2"/>
                </a:solidFill>
                <a:latin typeface="Verdana"/>
                <a:ea typeface="Verdana"/>
                <a:cs typeface="Verdana" panose="020B0604030504040204" pitchFamily="34" charset="0"/>
                <a:sym typeface="Permanent Marker"/>
              </a:rPr>
              <a:t>3.  De </a:t>
            </a:r>
            <a:r>
              <a:rPr lang="en-US" sz="2000" err="1">
                <a:solidFill>
                  <a:schemeClr val="bg2"/>
                </a:solidFill>
                <a:latin typeface="Verdana"/>
                <a:ea typeface="Verdana"/>
                <a:cs typeface="Verdana" panose="020B0604030504040204" pitchFamily="34" charset="0"/>
                <a:sym typeface="Permanent Marker"/>
              </a:rPr>
              <a:t>gevaren</a:t>
            </a:r>
            <a:r>
              <a:rPr lang="en-US" sz="2000">
                <a:solidFill>
                  <a:schemeClr val="bg2"/>
                </a:solidFill>
                <a:latin typeface="Verdana"/>
                <a:ea typeface="Verdana"/>
                <a:cs typeface="Verdana" panose="020B0604030504040204" pitchFamily="34" charset="0"/>
                <a:sym typeface="Permanent Marker"/>
              </a:rPr>
              <a:t> van </a:t>
            </a:r>
            <a:r>
              <a:rPr lang="en-US" sz="2000" err="1">
                <a:solidFill>
                  <a:schemeClr val="bg2"/>
                </a:solidFill>
                <a:latin typeface="Verdana"/>
                <a:ea typeface="Verdana"/>
                <a:cs typeface="Verdana" panose="020B0604030504040204" pitchFamily="34" charset="0"/>
                <a:sym typeface="Permanent Marker"/>
              </a:rPr>
              <a:t>vuurwerk</a:t>
            </a:r>
            <a:endParaRPr lang="en-US" sz="2000" err="1">
              <a:solidFill>
                <a:schemeClr val="bg2"/>
              </a:solidFill>
              <a:latin typeface="Verdana"/>
              <a:ea typeface="Verdana"/>
              <a:cs typeface="Verdana" panose="020B0604030504040204" pitchFamily="34" charset="0"/>
            </a:endParaRPr>
          </a:p>
          <a:p>
            <a:pPr marL="714375" indent="-457200">
              <a:lnSpc>
                <a:spcPct val="80000"/>
              </a:lnSpc>
              <a:buAutoNum type="arabicPeriod" startAt="2"/>
            </a:pPr>
            <a:endParaRPr lang="en-US" sz="2000">
              <a:solidFill>
                <a:srgbClr val="17365D"/>
              </a:solidFill>
              <a:latin typeface="Verdana"/>
              <a:ea typeface="Verdana"/>
              <a:cs typeface="Verdana" panose="020B0604030504040204" pitchFamily="34" charset="0"/>
              <a:sym typeface="Permanent Marker"/>
            </a:endParaRPr>
          </a:p>
          <a:p>
            <a:pPr marL="257175">
              <a:lnSpc>
                <a:spcPct val="80000"/>
              </a:lnSpc>
            </a:pPr>
            <a:r>
              <a:rPr lang="en-US" sz="2000">
                <a:solidFill>
                  <a:srgbClr val="17365D"/>
                </a:solidFill>
                <a:latin typeface="Verdana"/>
                <a:ea typeface="Verdana"/>
                <a:cs typeface="Verdana" panose="020B0604030504040204" pitchFamily="34" charset="0"/>
                <a:sym typeface="Permanent Marker"/>
              </a:rPr>
              <a:t> </a:t>
            </a:r>
            <a:endParaRPr lang="en-US" sz="2000" b="0"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endParaRPr>
          </a:p>
        </p:txBody>
      </p:sp>
      <p:sp>
        <p:nvSpPr>
          <p:cNvPr id="109" name="Google Shape;109;p3"/>
          <p:cNvSpPr txBox="1"/>
          <p:nvPr/>
        </p:nvSpPr>
        <p:spPr>
          <a:xfrm>
            <a:off x="-79469" y="3926624"/>
            <a:ext cx="6022786" cy="338514"/>
          </a:xfrm>
          <a:prstGeom prst="rect">
            <a:avLst/>
          </a:prstGeom>
          <a:noFill/>
          <a:ln>
            <a:noFill/>
          </a:ln>
        </p:spPr>
        <p:txBody>
          <a:bodyPr spcFirstLastPara="1" wrap="square" lIns="91425" tIns="45700" rIns="91425" bIns="45700" anchor="t" anchorCtr="0">
            <a:spAutoFit/>
          </a:bodyPr>
          <a:lstStyle/>
          <a:p>
            <a:pPr marL="257175">
              <a:lnSpc>
                <a:spcPct val="80000"/>
              </a:lnSpc>
            </a:pPr>
            <a:r>
              <a:rPr lang="en-US" sz="2000">
                <a:solidFill>
                  <a:schemeClr val="bg2"/>
                </a:solidFill>
                <a:latin typeface="Verdana"/>
                <a:ea typeface="Verdana"/>
                <a:cs typeface="Verdana" panose="020B0604030504040204" pitchFamily="34" charset="0"/>
                <a:sym typeface="Permanent Marker"/>
              </a:rPr>
              <a:t>5.  In </a:t>
            </a:r>
            <a:r>
              <a:rPr lang="en-US" sz="2000" err="1">
                <a:solidFill>
                  <a:schemeClr val="bg2"/>
                </a:solidFill>
                <a:latin typeface="Verdana"/>
                <a:ea typeface="Verdana"/>
                <a:cs typeface="Verdana" panose="020B0604030504040204" pitchFamily="34" charset="0"/>
                <a:sym typeface="Permanent Marker"/>
              </a:rPr>
              <a:t>gesprek</a:t>
            </a:r>
            <a:r>
              <a:rPr lang="en-US" sz="2000">
                <a:solidFill>
                  <a:schemeClr val="bg2"/>
                </a:solidFill>
                <a:latin typeface="Verdana"/>
                <a:ea typeface="Verdana"/>
                <a:cs typeface="Verdana" panose="020B0604030504040204" pitchFamily="34" charset="0"/>
                <a:sym typeface="Permanent Marker"/>
              </a:rPr>
              <a:t> met </a:t>
            </a:r>
            <a:r>
              <a:rPr lang="en-US" sz="2000" err="1">
                <a:solidFill>
                  <a:schemeClr val="bg2"/>
                </a:solidFill>
                <a:latin typeface="Verdana"/>
                <a:ea typeface="Verdana"/>
                <a:cs typeface="Verdana" panose="020B0604030504040204" pitchFamily="34" charset="0"/>
                <a:sym typeface="Permanent Marker"/>
              </a:rPr>
              <a:t>jongeren</a:t>
            </a:r>
            <a:endParaRPr lang="en-US" sz="2000" b="0" i="0" u="none" strike="noStrike" cap="none">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pic>
        <p:nvPicPr>
          <p:cNvPr id="112" name="Google Shape;112;p3" descr="Shape, icon&#10;&#10;Description automatically generated"/>
          <p:cNvPicPr preferRelativeResize="0"/>
          <p:nvPr/>
        </p:nvPicPr>
        <p:blipFill rotWithShape="1">
          <a:blip r:embed="rId3">
            <a:alphaModFix/>
          </a:blip>
          <a:srcRect/>
          <a:stretch/>
        </p:blipFill>
        <p:spPr>
          <a:xfrm rot="863147">
            <a:off x="6129207" y="1220210"/>
            <a:ext cx="2513791" cy="2509357"/>
          </a:xfrm>
          <a:prstGeom prst="rect">
            <a:avLst/>
          </a:prstGeom>
          <a:noFill/>
          <a:ln>
            <a:noFill/>
          </a:ln>
        </p:spPr>
      </p:pic>
      <p:sp>
        <p:nvSpPr>
          <p:cNvPr id="113" name="Google Shape;113;p3"/>
          <p:cNvSpPr txBox="1">
            <a:spLocks noGrp="1"/>
          </p:cNvSpPr>
          <p:nvPr>
            <p:ph type="body" idx="1"/>
          </p:nvPr>
        </p:nvSpPr>
        <p:spPr>
          <a:xfrm rot="823069">
            <a:off x="6326950" y="1429605"/>
            <a:ext cx="2125068" cy="973058"/>
          </a:xfrm>
          <a:prstGeom prst="rect">
            <a:avLst/>
          </a:prstGeom>
          <a:noFill/>
          <a:ln>
            <a:noFill/>
          </a:ln>
        </p:spPr>
        <p:txBody>
          <a:bodyPr spcFirstLastPara="1" wrap="square" lIns="91425" tIns="45700" rIns="91425" bIns="45700" anchor="t" anchorCtr="0">
            <a:noAutofit/>
          </a:bodyPr>
          <a:lstStyle/>
          <a:p>
            <a:pPr marL="85725" lvl="0" indent="0" algn="ctr">
              <a:buNone/>
            </a:pPr>
            <a:r>
              <a:rPr lang="nl-BE" sz="1400" b="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#4veilig</a:t>
            </a:r>
          </a:p>
          <a:p>
            <a:pPr marL="85725" lvl="0" indent="0" algn="ctr">
              <a:buNone/>
            </a:pPr>
            <a:r>
              <a:rPr lang="nl-BE" sz="1400" b="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Verstand op 0 = blaren op je handen</a:t>
            </a:r>
          </a:p>
          <a:p>
            <a:pPr marL="85725" lvl="0" indent="0" algn="ctr">
              <a:buNone/>
            </a:pPr>
            <a:r>
              <a:rPr lang="nl-BE" sz="1400" b="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Gevoel op 10 = dans de blaren op je voeten</a:t>
            </a:r>
          </a:p>
          <a:p>
            <a:pPr marL="85725" lvl="0" indent="0" algn="ctr">
              <a:buNone/>
            </a:pPr>
            <a:r>
              <a:rPr lang="nl-BE" sz="1400" b="1">
                <a:solidFill>
                  <a:srgbClr val="17365D"/>
                </a:solidFill>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a:t>
            </a:r>
            <a:endParaRPr lang="nl-BE" sz="1400" b="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endParaRPr>
          </a:p>
          <a:p>
            <a:pPr marL="85725" lvl="0" indent="0" algn="ctr">
              <a:buNone/>
            </a:pPr>
            <a:endParaRPr lang="nl-BE" sz="1400" b="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pic>
        <p:nvPicPr>
          <p:cNvPr id="114" name="Google Shape;114;p3" descr="A picture containing dark, light, lit, night&#10;&#10;Description automatically generated"/>
          <p:cNvPicPr preferRelativeResize="0"/>
          <p:nvPr/>
        </p:nvPicPr>
        <p:blipFill rotWithShape="1">
          <a:blip r:embed="rId4">
            <a:alphaModFix/>
          </a:blip>
          <a:srcRect t="63795" r="40167"/>
          <a:stretch/>
        </p:blipFill>
        <p:spPr>
          <a:xfrm rot="8649175">
            <a:off x="7720766" y="245699"/>
            <a:ext cx="1221672" cy="1182795"/>
          </a:xfrm>
          <a:prstGeom prst="rect">
            <a:avLst/>
          </a:prstGeom>
          <a:noFill/>
          <a:ln>
            <a:noFill/>
          </a:ln>
        </p:spPr>
      </p:pic>
      <p:pic>
        <p:nvPicPr>
          <p:cNvPr id="115" name="Google Shape;115;p3" descr="A picture containing dark, light, lit, night&#10;&#10;Description automatically generated"/>
          <p:cNvPicPr preferRelativeResize="0"/>
          <p:nvPr/>
        </p:nvPicPr>
        <p:blipFill rotWithShape="1">
          <a:blip r:embed="rId4">
            <a:alphaModFix/>
          </a:blip>
          <a:srcRect t="63795" r="40167"/>
          <a:stretch/>
        </p:blipFill>
        <p:spPr>
          <a:xfrm rot="1531788">
            <a:off x="7330593" y="3268084"/>
            <a:ext cx="3830757" cy="3708852"/>
          </a:xfrm>
          <a:prstGeom prst="rect">
            <a:avLst/>
          </a:prstGeom>
          <a:noFill/>
          <a:ln>
            <a:noFill/>
          </a:ln>
        </p:spPr>
      </p:pic>
      <p:sp>
        <p:nvSpPr>
          <p:cNvPr id="3" name="Tekstvak 2">
            <a:extLst>
              <a:ext uri="{FF2B5EF4-FFF2-40B4-BE49-F238E27FC236}">
                <a16:creationId xmlns:a16="http://schemas.microsoft.com/office/drawing/2014/main" id="{1EAB0448-3E2D-1D99-F280-9A418590B781}"/>
              </a:ext>
            </a:extLst>
          </p:cNvPr>
          <p:cNvSpPr txBox="1"/>
          <p:nvPr/>
        </p:nvSpPr>
        <p:spPr>
          <a:xfrm>
            <a:off x="526774" y="1951938"/>
            <a:ext cx="5932538" cy="369332"/>
          </a:xfrm>
          <a:prstGeom prst="rect">
            <a:avLst/>
          </a:prstGeom>
          <a:noFill/>
        </p:spPr>
        <p:txBody>
          <a:bodyPr wrap="square" lIns="91440" tIns="45720" rIns="91440" bIns="45720" anchor="t">
            <a:spAutoFit/>
          </a:bodyPr>
          <a:lstStyle/>
          <a:p>
            <a:r>
              <a:rPr lang="en-US" sz="1800">
                <a:solidFill>
                  <a:srgbClr val="17365D"/>
                </a:solidFill>
                <a:latin typeface="Verdana"/>
                <a:ea typeface="Verdana"/>
                <a:cs typeface="Verdana" panose="020B0604030504040204" pitchFamily="34" charset="0"/>
                <a:sym typeface="Permanent Marker"/>
              </a:rPr>
              <a:t> </a:t>
            </a:r>
            <a:endParaRPr lang="en-US">
              <a:solidFill>
                <a:schemeClr val="bg2"/>
              </a:solidFill>
              <a:latin typeface="Verdana"/>
              <a:ea typeface="Verdana"/>
            </a:endParaRPr>
          </a:p>
        </p:txBody>
      </p:sp>
      <p:sp>
        <p:nvSpPr>
          <p:cNvPr id="4" name="Tekstvak 3">
            <a:extLst>
              <a:ext uri="{FF2B5EF4-FFF2-40B4-BE49-F238E27FC236}">
                <a16:creationId xmlns:a16="http://schemas.microsoft.com/office/drawing/2014/main" id="{4B2F7D39-EEFB-FC47-24D6-E9E7CA06FA35}"/>
              </a:ext>
            </a:extLst>
          </p:cNvPr>
          <p:cNvSpPr txBox="1"/>
          <p:nvPr/>
        </p:nvSpPr>
        <p:spPr>
          <a:xfrm>
            <a:off x="526774" y="2765643"/>
            <a:ext cx="5932538" cy="369332"/>
          </a:xfrm>
          <a:prstGeom prst="rect">
            <a:avLst/>
          </a:prstGeom>
          <a:noFill/>
        </p:spPr>
        <p:txBody>
          <a:bodyPr wrap="square" lIns="91440" tIns="45720" rIns="91440" bIns="45720" anchor="t">
            <a:spAutoFit/>
          </a:bodyPr>
          <a:lstStyle/>
          <a:p>
            <a:r>
              <a:rPr lang="en-US" sz="1800">
                <a:solidFill>
                  <a:srgbClr val="17365D"/>
                </a:solidFill>
                <a:latin typeface="Verdana"/>
                <a:ea typeface="Verdana"/>
                <a:cs typeface="Verdana" panose="020B0604030504040204" pitchFamily="34" charset="0"/>
                <a:sym typeface="Permanent Marker"/>
              </a:rPr>
              <a:t> </a:t>
            </a:r>
            <a:endParaRPr lang="en-US">
              <a:solidFill>
                <a:schemeClr val="bg2"/>
              </a:solidFill>
              <a:latin typeface="Verdana"/>
              <a:ea typeface="Verdana"/>
            </a:endParaRPr>
          </a:p>
        </p:txBody>
      </p:sp>
      <p:sp>
        <p:nvSpPr>
          <p:cNvPr id="7" name="Google Shape;108;p3">
            <a:extLst>
              <a:ext uri="{FF2B5EF4-FFF2-40B4-BE49-F238E27FC236}">
                <a16:creationId xmlns:a16="http://schemas.microsoft.com/office/drawing/2014/main" id="{42BEB5CE-B758-29E5-2CA5-BCC86F9F49C2}"/>
              </a:ext>
            </a:extLst>
          </p:cNvPr>
          <p:cNvSpPr txBox="1"/>
          <p:nvPr/>
        </p:nvSpPr>
        <p:spPr>
          <a:xfrm>
            <a:off x="-76723" y="3212394"/>
            <a:ext cx="5526156" cy="338514"/>
          </a:xfrm>
          <a:prstGeom prst="rect">
            <a:avLst/>
          </a:prstGeom>
          <a:noFill/>
          <a:ln>
            <a:noFill/>
          </a:ln>
        </p:spPr>
        <p:txBody>
          <a:bodyPr spcFirstLastPara="1" wrap="square" lIns="91425" tIns="45700" rIns="91425" bIns="45700" anchor="t" anchorCtr="0">
            <a:spAutoFit/>
          </a:bodyPr>
          <a:lstStyle/>
          <a:p>
            <a:pPr marL="257175">
              <a:lnSpc>
                <a:spcPct val="80000"/>
              </a:lnSpc>
            </a:pPr>
            <a:r>
              <a:rPr lang="en-US" sz="2000">
                <a:solidFill>
                  <a:schemeClr val="bg2"/>
                </a:solidFill>
                <a:latin typeface="Verdana"/>
                <a:ea typeface="Verdana"/>
                <a:cs typeface="Verdana" panose="020B0604030504040204" pitchFamily="34" charset="0"/>
                <a:sym typeface="Permanent Marker"/>
              </a:rPr>
              <a:t>4.  </a:t>
            </a:r>
            <a:r>
              <a:rPr lang="en-US" sz="2000" err="1">
                <a:solidFill>
                  <a:schemeClr val="bg2"/>
                </a:solidFill>
                <a:latin typeface="Verdana"/>
                <a:ea typeface="Verdana"/>
                <a:cs typeface="Verdana" panose="020B0604030504040204" pitchFamily="34" charset="0"/>
                <a:sym typeface="Permanent Marker"/>
              </a:rPr>
              <a:t>Bemiddeling</a:t>
            </a:r>
            <a:r>
              <a:rPr lang="en-US" sz="2000">
                <a:solidFill>
                  <a:schemeClr val="bg2"/>
                </a:solidFill>
                <a:latin typeface="Verdana"/>
                <a:ea typeface="Verdana"/>
                <a:cs typeface="Verdana" panose="020B0604030504040204" pitchFamily="34" charset="0"/>
                <a:sym typeface="Permanent Marker"/>
              </a:rPr>
              <a:t> </a:t>
            </a:r>
            <a:r>
              <a:rPr lang="en-US" sz="2000" err="1">
                <a:solidFill>
                  <a:schemeClr val="bg2"/>
                </a:solidFill>
                <a:latin typeface="Verdana"/>
                <a:ea typeface="Verdana"/>
                <a:cs typeface="Verdana" panose="020B0604030504040204" pitchFamily="34" charset="0"/>
                <a:sym typeface="Permanent Marker"/>
              </a:rPr>
              <a:t>en</a:t>
            </a:r>
            <a:r>
              <a:rPr lang="en-US" sz="2000">
                <a:solidFill>
                  <a:schemeClr val="bg2"/>
                </a:solidFill>
                <a:latin typeface="Verdana"/>
                <a:ea typeface="Verdana"/>
                <a:cs typeface="Verdana" panose="020B0604030504040204" pitchFamily="34" charset="0"/>
                <a:sym typeface="Permanent Marker"/>
              </a:rPr>
              <a:t> </a:t>
            </a:r>
            <a:r>
              <a:rPr lang="en-US" sz="2000" err="1">
                <a:solidFill>
                  <a:schemeClr val="bg2"/>
                </a:solidFill>
                <a:latin typeface="Verdana"/>
                <a:ea typeface="Verdana"/>
                <a:cs typeface="Verdana" panose="020B0604030504040204" pitchFamily="34" charset="0"/>
                <a:sym typeface="Permanent Marker"/>
              </a:rPr>
              <a:t>preventie</a:t>
            </a:r>
            <a:endParaRPr lang="en-US" sz="2000" b="0" i="0" u="none" strike="noStrike" cap="none" err="1">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F08E9852-1BF0-C917-4735-351054D33FE5}"/>
            </a:ext>
          </a:extLst>
        </p:cNvPr>
        <p:cNvGrpSpPr/>
        <p:nvPr/>
      </p:nvGrpSpPr>
      <p:grpSpPr>
        <a:xfrm>
          <a:off x="0" y="0"/>
          <a:ext cx="0" cy="0"/>
          <a:chOff x="0" y="0"/>
          <a:chExt cx="0" cy="0"/>
        </a:xfrm>
      </p:grpSpPr>
      <p:pic>
        <p:nvPicPr>
          <p:cNvPr id="121" name="Google Shape;121;p4" descr="A picture containing text&#10;&#10;Description automatically generated">
            <a:extLst>
              <a:ext uri="{FF2B5EF4-FFF2-40B4-BE49-F238E27FC236}">
                <a16:creationId xmlns:a16="http://schemas.microsoft.com/office/drawing/2014/main" id="{E6A8C4BE-9047-DA5A-130D-B363AF20A644}"/>
              </a:ext>
            </a:extLst>
          </p:cNvPr>
          <p:cNvPicPr preferRelativeResize="0"/>
          <p:nvPr/>
        </p:nvPicPr>
        <p:blipFill rotWithShape="1">
          <a:blip r:embed="rId3">
            <a:alphaModFix amt="70000"/>
          </a:blip>
          <a:srcRect l="7054" t="81134" r="-469" b="-1295"/>
          <a:stretch/>
        </p:blipFill>
        <p:spPr>
          <a:xfrm>
            <a:off x="437584" y="125552"/>
            <a:ext cx="6278026" cy="738664"/>
          </a:xfrm>
          <a:prstGeom prst="rect">
            <a:avLst/>
          </a:prstGeom>
          <a:noFill/>
          <a:ln>
            <a:noFill/>
          </a:ln>
        </p:spPr>
      </p:pic>
      <p:sp>
        <p:nvSpPr>
          <p:cNvPr id="122" name="Google Shape;122;p4">
            <a:extLst>
              <a:ext uri="{FF2B5EF4-FFF2-40B4-BE49-F238E27FC236}">
                <a16:creationId xmlns:a16="http://schemas.microsoft.com/office/drawing/2014/main" id="{8F72AC0A-F0BC-B0BB-6C1E-7C0D0E3DA59F}"/>
              </a:ext>
            </a:extLst>
          </p:cNvPr>
          <p:cNvSpPr txBox="1">
            <a:spLocks noGrp="1"/>
          </p:cNvSpPr>
          <p:nvPr>
            <p:ph type="title"/>
          </p:nvPr>
        </p:nvSpPr>
        <p:spPr>
          <a:xfrm>
            <a:off x="426471" y="63597"/>
            <a:ext cx="8294232" cy="857250"/>
          </a:xfrm>
          <a:prstGeom prst="rect">
            <a:avLst/>
          </a:prstGeom>
          <a:noFill/>
          <a:ln>
            <a:noFill/>
          </a:ln>
        </p:spPr>
        <p:txBody>
          <a:bodyPr spcFirstLastPara="1" wrap="square" lIns="68550" tIns="34275" rIns="68550" bIns="34275" anchor="ctr" anchorCtr="0">
            <a:normAutofit/>
          </a:bodyPr>
          <a:lstStyle/>
          <a:p>
            <a:pPr algn="l">
              <a:buSzPct val="111111"/>
            </a:pPr>
            <a:r>
              <a:rPr lang="en-US">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320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Afspraken stadstoezicht</a:t>
            </a:r>
            <a:endParaRPr>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pic>
        <p:nvPicPr>
          <p:cNvPr id="123" name="Google Shape;123;p4" descr="A picture containing dark, light, lit, night&#10;&#10;Description automatically generated">
            <a:extLst>
              <a:ext uri="{FF2B5EF4-FFF2-40B4-BE49-F238E27FC236}">
                <a16:creationId xmlns:a16="http://schemas.microsoft.com/office/drawing/2014/main" id="{BDB254B4-D079-51C2-4E2C-12DC68B6BE5C}"/>
              </a:ext>
            </a:extLst>
          </p:cNvPr>
          <p:cNvPicPr preferRelativeResize="0"/>
          <p:nvPr/>
        </p:nvPicPr>
        <p:blipFill rotWithShape="1">
          <a:blip r:embed="rId4">
            <a:alphaModFix/>
          </a:blip>
          <a:srcRect t="63795" r="40167"/>
          <a:stretch/>
        </p:blipFill>
        <p:spPr>
          <a:xfrm rot="1531788">
            <a:off x="7559676" y="113925"/>
            <a:ext cx="1331657" cy="1810310"/>
          </a:xfrm>
          <a:prstGeom prst="rect">
            <a:avLst/>
          </a:prstGeom>
          <a:noFill/>
          <a:ln>
            <a:noFill/>
          </a:ln>
        </p:spPr>
      </p:pic>
      <p:sp>
        <p:nvSpPr>
          <p:cNvPr id="2" name="Tekstvak 1">
            <a:extLst>
              <a:ext uri="{FF2B5EF4-FFF2-40B4-BE49-F238E27FC236}">
                <a16:creationId xmlns:a16="http://schemas.microsoft.com/office/drawing/2014/main" id="{9A5A11C1-C567-1B20-C641-F59C2F248B3F}"/>
              </a:ext>
            </a:extLst>
          </p:cNvPr>
          <p:cNvSpPr txBox="1"/>
          <p:nvPr/>
        </p:nvSpPr>
        <p:spPr>
          <a:xfrm>
            <a:off x="551228" y="736350"/>
            <a:ext cx="8399942" cy="5132174"/>
          </a:xfrm>
          <a:prstGeom prst="rect">
            <a:avLst/>
          </a:prstGeom>
          <a:noFill/>
        </p:spPr>
        <p:txBody>
          <a:bodyPr wrap="square" lIns="91440" tIns="45720" rIns="91440" bIns="45720" rtlCol="0" anchor="t">
            <a:spAutoFit/>
          </a:bodyPr>
          <a:lstStyle/>
          <a:p>
            <a:pPr defTabSz="685800">
              <a:lnSpc>
                <a:spcPct val="150000"/>
              </a:lnSpc>
              <a:spcAft>
                <a:spcPts val="750"/>
              </a:spcAft>
              <a:buClrTx/>
            </a:pPr>
            <a:r>
              <a:rPr lang="nl-NL" sz="1600" b="1" kern="1200">
                <a:solidFill>
                  <a:srgbClr val="1F497D"/>
                </a:solidFill>
                <a:latin typeface="Verdana"/>
                <a:ea typeface="Open Sans"/>
                <a:cs typeface="+mn-cs"/>
              </a:rPr>
              <a:t>Stel je een overtreding vast? </a:t>
            </a:r>
          </a:p>
          <a:p>
            <a:pPr marL="285750" indent="-285750" defTabSz="685800">
              <a:spcAft>
                <a:spcPts val="750"/>
              </a:spcAft>
              <a:buClrTx/>
              <a:buFont typeface="Arial" panose="02070309020205020404" pitchFamily="49" charset="0"/>
              <a:buChar char="•"/>
            </a:pPr>
            <a:r>
              <a:rPr lang="nl-NL" sz="1600" kern="1200">
                <a:solidFill>
                  <a:srgbClr val="1F497D"/>
                </a:solidFill>
                <a:latin typeface="Verdana"/>
                <a:ea typeface="Open Sans"/>
                <a:cs typeface="+mn-cs"/>
              </a:rPr>
              <a:t>Vraag onmiddellijk politiebijstand (101).</a:t>
            </a:r>
            <a:endParaRPr lang="nl-BE" sz="1600" kern="1200">
              <a:solidFill>
                <a:srgbClr val="1F497D"/>
              </a:solidFill>
              <a:latin typeface="Verdana"/>
              <a:ea typeface="Open Sans"/>
              <a:cs typeface="+mn-cs"/>
            </a:endParaRPr>
          </a:p>
          <a:p>
            <a:pPr marL="285750" indent="-285750" defTabSz="685800">
              <a:spcAft>
                <a:spcPts val="750"/>
              </a:spcAft>
              <a:buClrTx/>
              <a:buFont typeface="Arial" panose="02070309020205020404" pitchFamily="49" charset="0"/>
              <a:buChar char="•"/>
            </a:pPr>
            <a:r>
              <a:rPr lang="nl-NL" sz="1600" kern="1200">
                <a:solidFill>
                  <a:srgbClr val="1F497D"/>
                </a:solidFill>
                <a:latin typeface="Verdana"/>
                <a:ea typeface="Open Sans"/>
                <a:cs typeface="+mn-cs"/>
              </a:rPr>
              <a:t>Wacht op veilige afstand tot de politie aanwezig is. </a:t>
            </a:r>
            <a:endParaRPr lang="nl-BE" sz="1600" kern="1200">
              <a:solidFill>
                <a:srgbClr val="1F497D"/>
              </a:solidFill>
              <a:latin typeface="Verdana"/>
              <a:ea typeface="Open Sans"/>
              <a:cs typeface="+mn-cs"/>
            </a:endParaRPr>
          </a:p>
          <a:p>
            <a:pPr marL="285750" indent="-285750" defTabSz="685800">
              <a:spcAft>
                <a:spcPts val="750"/>
              </a:spcAft>
              <a:buClrTx/>
              <a:buFont typeface="Arial" panose="02070309020205020404" pitchFamily="49" charset="0"/>
              <a:buChar char="•"/>
            </a:pPr>
            <a:r>
              <a:rPr lang="nl-NL" sz="1600" kern="1200">
                <a:solidFill>
                  <a:srgbClr val="1F497D"/>
                </a:solidFill>
                <a:latin typeface="Verdana"/>
                <a:ea typeface="Open Sans"/>
                <a:cs typeface="+mn-cs"/>
              </a:rPr>
              <a:t>Zoek uit van wie het vuurwerk is en wie het heeft aangestoken.</a:t>
            </a:r>
            <a:endParaRPr lang="nl-BE" sz="1600" kern="1200">
              <a:solidFill>
                <a:srgbClr val="1F497D"/>
              </a:solidFill>
              <a:latin typeface="Verdana"/>
              <a:ea typeface="Open Sans"/>
              <a:cs typeface="+mn-cs"/>
            </a:endParaRPr>
          </a:p>
          <a:p>
            <a:pPr marL="285750" indent="-285750" defTabSz="685800">
              <a:spcAft>
                <a:spcPts val="750"/>
              </a:spcAft>
              <a:buClrTx/>
              <a:buFont typeface="Arial" panose="02070309020205020404" pitchFamily="49" charset="0"/>
              <a:buChar char="•"/>
            </a:pPr>
            <a:r>
              <a:rPr lang="nl-NL" sz="1600" kern="1200">
                <a:solidFill>
                  <a:srgbClr val="1F497D"/>
                </a:solidFill>
                <a:latin typeface="Verdana"/>
                <a:ea typeface="Open Sans"/>
                <a:cs typeface="+mn-cs"/>
              </a:rPr>
              <a:t>Duid de overtreder op het gevaar van vuurwerk en het geldende verbod.</a:t>
            </a:r>
            <a:endParaRPr lang="nl-BE" sz="1600" kern="1200">
              <a:solidFill>
                <a:srgbClr val="1F497D"/>
              </a:solidFill>
              <a:latin typeface="Verdana"/>
              <a:ea typeface="Open Sans"/>
              <a:cs typeface="+mn-cs"/>
            </a:endParaRPr>
          </a:p>
          <a:p>
            <a:pPr marL="285750" indent="-285750" defTabSz="685800">
              <a:spcAft>
                <a:spcPts val="750"/>
              </a:spcAft>
              <a:buClrTx/>
              <a:buFont typeface="Arial" panose="02070309020205020404" pitchFamily="49" charset="0"/>
              <a:buChar char="•"/>
            </a:pPr>
            <a:r>
              <a:rPr lang="nl-NL" sz="1600" kern="1200">
                <a:solidFill>
                  <a:srgbClr val="1F497D"/>
                </a:solidFill>
                <a:latin typeface="Verdana"/>
                <a:ea typeface="Open Sans"/>
                <a:cs typeface="+mn-cs"/>
              </a:rPr>
              <a:t>Is de </a:t>
            </a:r>
            <a:r>
              <a:rPr lang="nl-NL" sz="1600" b="1" kern="1200">
                <a:solidFill>
                  <a:srgbClr val="1F497D"/>
                </a:solidFill>
                <a:latin typeface="Verdana"/>
                <a:ea typeface="Open Sans"/>
                <a:cs typeface="+mn-cs"/>
              </a:rPr>
              <a:t>overtreder jonger dan 18 jaar</a:t>
            </a:r>
            <a:r>
              <a:rPr lang="nl-NL" sz="1600" kern="1200">
                <a:solidFill>
                  <a:srgbClr val="1F497D"/>
                </a:solidFill>
                <a:latin typeface="Verdana"/>
                <a:ea typeface="Open Sans"/>
                <a:cs typeface="+mn-cs"/>
              </a:rPr>
              <a:t>? Dan kan je geen GAS-vaststelling maken: </a:t>
            </a:r>
            <a:r>
              <a:rPr lang="nl-NL" sz="1600" b="1" kern="1200">
                <a:solidFill>
                  <a:srgbClr val="1F497D"/>
                </a:solidFill>
                <a:latin typeface="Verdana"/>
                <a:ea typeface="Open Sans"/>
                <a:cs typeface="+mn-cs"/>
              </a:rPr>
              <a:t>Laat politie een gerechtelijk pv opmaken voor minderjarigen.</a:t>
            </a:r>
            <a:endParaRPr lang="nl-BE" sz="1600" kern="1200">
              <a:solidFill>
                <a:srgbClr val="1F497D"/>
              </a:solidFill>
              <a:latin typeface="Verdana"/>
              <a:ea typeface="Open Sans"/>
              <a:cs typeface="+mn-cs"/>
            </a:endParaRPr>
          </a:p>
          <a:p>
            <a:pPr marL="285750" indent="-285750" defTabSz="685800">
              <a:spcAft>
                <a:spcPts val="750"/>
              </a:spcAft>
              <a:buClrTx/>
              <a:buFont typeface="Arial" panose="02070309020205020404" pitchFamily="49" charset="0"/>
              <a:buChar char="•"/>
            </a:pPr>
            <a:r>
              <a:rPr lang="nl-NL" sz="1600" kern="1200">
                <a:solidFill>
                  <a:srgbClr val="1F497D"/>
                </a:solidFill>
                <a:latin typeface="Verdana"/>
                <a:ea typeface="Open Sans"/>
                <a:cs typeface="+mn-cs"/>
              </a:rPr>
              <a:t>Neem een foto van het identiteitsbewijs van de overtreder of laat politie de identiteit controleren. </a:t>
            </a:r>
            <a:endParaRPr lang="nl-BE" sz="1600" kern="1200">
              <a:solidFill>
                <a:srgbClr val="1F497D"/>
              </a:solidFill>
              <a:latin typeface="Verdana"/>
              <a:ea typeface="Open Sans"/>
              <a:cs typeface="+mn-cs"/>
            </a:endParaRPr>
          </a:p>
          <a:p>
            <a:pPr marL="285750" indent="-285750" defTabSz="685800">
              <a:spcAft>
                <a:spcPts val="750"/>
              </a:spcAft>
              <a:buClrTx/>
              <a:buFont typeface="Arial" panose="02070309020205020404" pitchFamily="49" charset="0"/>
              <a:buChar char="•"/>
            </a:pPr>
            <a:r>
              <a:rPr lang="nl-NL" sz="1600" kern="1200">
                <a:solidFill>
                  <a:srgbClr val="1F497D"/>
                </a:solidFill>
                <a:latin typeface="Verdana"/>
                <a:ea typeface="Open Sans"/>
                <a:cs typeface="+mn-cs"/>
              </a:rPr>
              <a:t>Vraag aan de politie om het </a:t>
            </a:r>
            <a:r>
              <a:rPr lang="nl-NL" sz="1600" kern="1200">
                <a:solidFill>
                  <a:srgbClr val="1F497D"/>
                </a:solidFill>
                <a:latin typeface="Verdana"/>
                <a:ea typeface="Open Sans"/>
                <a:cs typeface="+mn-cs"/>
                <a:hlinkClick r:id="rId5">
                  <a:extLst>
                    <a:ext uri="{A12FA001-AC4F-418D-AE19-62706E023703}">
                      <ahyp:hlinkClr xmlns:ahyp="http://schemas.microsoft.com/office/drawing/2018/hyperlinkcolor" val="tx"/>
                    </a:ext>
                  </a:extLst>
                </a:hlinkClick>
              </a:rPr>
              <a:t>vuurwerk in beslag te nemen.</a:t>
            </a:r>
            <a:endParaRPr lang="nl-BE" sz="1600" kern="1200">
              <a:solidFill>
                <a:srgbClr val="1F497D"/>
              </a:solidFill>
              <a:latin typeface="Verdana"/>
              <a:ea typeface="Open Sans"/>
              <a:cs typeface="+mn-cs"/>
              <a:hlinkClick r:id="" action="ppaction://noaction">
                <a:extLst>
                  <a:ext uri="{A12FA001-AC4F-418D-AE19-62706E023703}">
                    <ahyp:hlinkClr xmlns:ahyp="http://schemas.microsoft.com/office/drawing/2018/hyperlinkcolor" val="tx"/>
                  </a:ext>
                </a:extLst>
              </a:hlinkClick>
            </a:endParaRPr>
          </a:p>
          <a:p>
            <a:pPr marL="285750" indent="-285750" defTabSz="685800">
              <a:spcAft>
                <a:spcPts val="750"/>
              </a:spcAft>
              <a:buClrTx/>
              <a:buFont typeface="Arial" panose="02070309020205020404" pitchFamily="49" charset="0"/>
              <a:buChar char="•"/>
            </a:pPr>
            <a:r>
              <a:rPr lang="nl-NL" sz="1600" kern="1200">
                <a:solidFill>
                  <a:srgbClr val="1F497D"/>
                </a:solidFill>
                <a:latin typeface="Verdana"/>
                <a:ea typeface="Open Sans"/>
                <a:cs typeface="+mn-cs"/>
              </a:rPr>
              <a:t>Vermeld </a:t>
            </a:r>
            <a:r>
              <a:rPr lang="nl-NL" sz="1600" i="1" kern="1200">
                <a:solidFill>
                  <a:srgbClr val="1F497D"/>
                </a:solidFill>
                <a:latin typeface="Verdana"/>
                <a:ea typeface="Open Sans"/>
                <a:cs typeface="+mn-cs"/>
              </a:rPr>
              <a:t>verzwarende omstandigheden</a:t>
            </a:r>
            <a:r>
              <a:rPr lang="nl-NL" sz="1600" kern="1200">
                <a:solidFill>
                  <a:srgbClr val="1F497D"/>
                </a:solidFill>
                <a:latin typeface="Verdana"/>
                <a:ea typeface="Open Sans"/>
                <a:cs typeface="+mn-cs"/>
              </a:rPr>
              <a:t> in je vaststelling.</a:t>
            </a:r>
            <a:endParaRPr lang="nl-BE" sz="1600" kern="1200">
              <a:solidFill>
                <a:srgbClr val="1F497D"/>
              </a:solidFill>
              <a:latin typeface="Verdana"/>
              <a:ea typeface="Open Sans"/>
              <a:cs typeface="+mn-cs"/>
            </a:endParaRPr>
          </a:p>
          <a:p>
            <a:pPr marL="285750" indent="-285750" defTabSz="685800">
              <a:spcAft>
                <a:spcPts val="750"/>
              </a:spcAft>
              <a:buClrTx/>
              <a:buFont typeface="Arial" panose="02070309020205020404" pitchFamily="49" charset="0"/>
              <a:buChar char="•"/>
            </a:pPr>
            <a:r>
              <a:rPr lang="nl-NL" sz="1600" kern="1200">
                <a:solidFill>
                  <a:srgbClr val="1F497D"/>
                </a:solidFill>
                <a:latin typeface="Verdana"/>
                <a:ea typeface="Open Sans"/>
                <a:cs typeface="+mn-cs"/>
              </a:rPr>
              <a:t>Werk je vaststelling af. Gebruik het correcte artikel uit de politiecodex.</a:t>
            </a:r>
            <a:endParaRPr lang="nl-BE" sz="1600" kern="1200">
              <a:solidFill>
                <a:srgbClr val="1F497D"/>
              </a:solidFill>
              <a:latin typeface="Verdana"/>
              <a:ea typeface="Open Sans"/>
              <a:cs typeface="+mn-cs"/>
            </a:endParaRPr>
          </a:p>
          <a:p>
            <a:pPr marL="285750" indent="-285750" defTabSz="685800">
              <a:spcAft>
                <a:spcPts val="750"/>
              </a:spcAft>
              <a:buClrTx/>
              <a:buChar char="•"/>
            </a:pPr>
            <a:r>
              <a:rPr lang="nl-NL" sz="1600" kern="1200">
                <a:solidFill>
                  <a:srgbClr val="1F497D"/>
                </a:solidFill>
                <a:latin typeface="Verdana"/>
                <a:ea typeface="Open Sans"/>
                <a:cs typeface="+mn-cs"/>
              </a:rPr>
              <a:t>⚠️Breng jezelf niet in gevaar!</a:t>
            </a:r>
            <a:endParaRPr lang="nl-BE" sz="1600" kern="1200">
              <a:solidFill>
                <a:srgbClr val="1F497D"/>
              </a:solidFill>
              <a:latin typeface="Verdana"/>
              <a:ea typeface="Open Sans"/>
              <a:cs typeface="+mn-cs"/>
            </a:endParaRPr>
          </a:p>
          <a:p>
            <a:pPr marL="257175" indent="-257175" defTabSz="685800">
              <a:spcAft>
                <a:spcPts val="750"/>
              </a:spcAft>
              <a:buClrTx/>
              <a:buFont typeface="Arial" panose="02070309020205020404" pitchFamily="49" charset="0"/>
              <a:buChar char="•"/>
            </a:pPr>
            <a:endParaRPr lang="nl-BE" sz="1350" kern="1200">
              <a:latin typeface="Open Sans" panose="020B0606030504020204" pitchFamily="34" charset="0"/>
              <a:ea typeface="Open Sans" panose="020B0606030504020204" pitchFamily="34" charset="0"/>
              <a:cs typeface="Open Sans" panose="020B0606030504020204" pitchFamily="34" charset="0"/>
            </a:endParaRPr>
          </a:p>
          <a:p>
            <a:pPr marL="257175" indent="-257175" defTabSz="685800">
              <a:buClrTx/>
              <a:buFont typeface="Arial" panose="05000000000000000000" pitchFamily="2" charset="2"/>
              <a:buChar char="•"/>
            </a:pPr>
            <a:endParaRPr lang="nl-BE" sz="1800" kern="1200">
              <a:solidFill>
                <a:srgbClr val="1F497D">
                  <a:lumMod val="75000"/>
                </a:srgbClr>
              </a:solidFill>
              <a:ea typeface="+mn-ea"/>
            </a:endParaRPr>
          </a:p>
        </p:txBody>
      </p:sp>
    </p:spTree>
    <p:extLst>
      <p:ext uri="{BB962C8B-B14F-4D97-AF65-F5344CB8AC3E}">
        <p14:creationId xmlns:p14="http://schemas.microsoft.com/office/powerpoint/2010/main" val="180931780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Google Shape;498;p22" descr="A picture containing text&#10;&#10;Description automatically generated"/>
          <p:cNvPicPr preferRelativeResize="0"/>
          <p:nvPr/>
        </p:nvPicPr>
        <p:blipFill rotWithShape="1">
          <a:blip r:embed="rId3">
            <a:alphaModFix amt="70000"/>
          </a:blip>
          <a:srcRect l="7054" t="81134" r="-469" b="-1295"/>
          <a:stretch/>
        </p:blipFill>
        <p:spPr>
          <a:xfrm>
            <a:off x="289552" y="227998"/>
            <a:ext cx="8637731" cy="738664"/>
          </a:xfrm>
          <a:prstGeom prst="rect">
            <a:avLst/>
          </a:prstGeom>
          <a:noFill/>
          <a:ln>
            <a:noFill/>
          </a:ln>
        </p:spPr>
      </p:pic>
      <p:sp>
        <p:nvSpPr>
          <p:cNvPr id="499" name="Google Shape;499;p22"/>
          <p:cNvSpPr/>
          <p:nvPr/>
        </p:nvSpPr>
        <p:spPr>
          <a:xfrm>
            <a:off x="-485170" y="1181844"/>
            <a:ext cx="9409554" cy="510869"/>
          </a:xfrm>
          <a:prstGeom prst="rect">
            <a:avLst/>
          </a:prstGeom>
          <a:noFill/>
          <a:ln>
            <a:noFill/>
          </a:ln>
        </p:spPr>
        <p:txBody>
          <a:bodyPr spcFirstLastPara="1" wrap="square" lIns="91425" tIns="45700" rIns="91425" bIns="45700" anchor="t" anchorCtr="0">
            <a:spAutoFit/>
          </a:bodyPr>
          <a:lstStyle/>
          <a:p>
            <a:pPr marL="257175">
              <a:lnSpc>
                <a:spcPct val="80000"/>
              </a:lnSpc>
            </a:pPr>
            <a:r>
              <a:rPr lang="en-US" sz="3400" b="0" i="0" u="none" strike="noStrike" cap="none">
                <a:solidFill>
                  <a:srgbClr val="17365D"/>
                </a:solidFill>
                <a:latin typeface="Verdana"/>
                <a:ea typeface="Verdana"/>
                <a:cs typeface="Verdana" panose="020B0604030504040204" pitchFamily="34" charset="0"/>
                <a:sym typeface="Permanent Marker"/>
              </a:rPr>
              <a:t>  </a:t>
            </a:r>
            <a:r>
              <a:rPr lang="en-US" sz="3400">
                <a:solidFill>
                  <a:srgbClr val="17365D"/>
                </a:solidFill>
                <a:latin typeface="Verdana"/>
                <a:ea typeface="Verdana"/>
                <a:cs typeface="Verdana" panose="020B0604030504040204" pitchFamily="34" charset="0"/>
                <a:sym typeface="Permanent Marker"/>
              </a:rPr>
              <a:t>   </a:t>
            </a:r>
            <a:r>
              <a:rPr lang="en-US" sz="3400" err="1">
                <a:solidFill>
                  <a:schemeClr val="bg2"/>
                </a:solidFill>
                <a:latin typeface="Verdana"/>
                <a:ea typeface="Verdana"/>
                <a:cs typeface="Verdana" panose="020B0604030504040204" pitchFamily="34" charset="0"/>
                <a:sym typeface="Permanent Marker"/>
              </a:rPr>
              <a:t>Waarom</a:t>
            </a:r>
            <a:r>
              <a:rPr lang="en-US" sz="3400">
                <a:solidFill>
                  <a:schemeClr val="bg2"/>
                </a:solidFill>
                <a:latin typeface="Verdana"/>
                <a:ea typeface="Verdana"/>
                <a:cs typeface="Verdana" panose="020B0604030504040204" pitchFamily="34" charset="0"/>
                <a:sym typeface="Permanent Marker"/>
              </a:rPr>
              <a:t> is </a:t>
            </a:r>
            <a:r>
              <a:rPr lang="en-US" sz="3400" b="0" i="0" u="none" strike="noStrike" cap="none" err="1">
                <a:solidFill>
                  <a:schemeClr val="bg2"/>
                </a:solidFill>
                <a:latin typeface="Verdana"/>
                <a:ea typeface="Verdana"/>
                <a:cs typeface="Verdana" panose="020B0604030504040204" pitchFamily="34" charset="0"/>
                <a:sym typeface="Permanent Marker"/>
              </a:rPr>
              <a:t>vuurwerk</a:t>
            </a:r>
            <a:r>
              <a:rPr lang="en-US" sz="3400" b="0" i="0" u="none" strike="noStrike" cap="none">
                <a:solidFill>
                  <a:schemeClr val="bg2"/>
                </a:solidFill>
                <a:latin typeface="Verdana"/>
                <a:ea typeface="Verdana"/>
                <a:cs typeface="Verdana" panose="020B0604030504040204" pitchFamily="34" charset="0"/>
                <a:sym typeface="Permanent Marker"/>
              </a:rPr>
              <a:t> </a:t>
            </a:r>
            <a:r>
              <a:rPr lang="en-US" sz="3400" b="0" i="0" u="none" strike="noStrike" cap="none" err="1">
                <a:solidFill>
                  <a:schemeClr val="bg2"/>
                </a:solidFill>
                <a:latin typeface="Verdana"/>
                <a:ea typeface="Verdana"/>
                <a:cs typeface="Verdana" panose="020B0604030504040204" pitchFamily="34" charset="0"/>
                <a:sym typeface="Permanent Marker"/>
              </a:rPr>
              <a:t>verboden</a:t>
            </a:r>
            <a:r>
              <a:rPr lang="en-US" sz="3400" b="0" i="0" u="none" strike="noStrike" cap="none">
                <a:solidFill>
                  <a:schemeClr val="bg2"/>
                </a:solidFill>
                <a:latin typeface="Verdana"/>
                <a:ea typeface="Verdana"/>
                <a:cs typeface="Verdana" panose="020B0604030504040204" pitchFamily="34" charset="0"/>
                <a:sym typeface="Permanent Marker"/>
              </a:rPr>
              <a:t>?</a:t>
            </a:r>
            <a:endParaRPr lang="en-US" sz="3400" b="0" i="0" u="none" strike="noStrike" cap="none">
              <a:solidFill>
                <a:schemeClr val="bg2"/>
              </a:solidFill>
              <a:latin typeface="Verdana"/>
              <a:ea typeface="Verdana"/>
              <a:cs typeface="Verdana" panose="020B0604030504040204" pitchFamily="34" charset="0"/>
            </a:endParaRPr>
          </a:p>
        </p:txBody>
      </p:sp>
      <p:sp>
        <p:nvSpPr>
          <p:cNvPr id="500" name="Google Shape;500;p22"/>
          <p:cNvSpPr txBox="1"/>
          <p:nvPr/>
        </p:nvSpPr>
        <p:spPr>
          <a:xfrm>
            <a:off x="601248" y="2383657"/>
            <a:ext cx="7690983" cy="1196327"/>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dk1"/>
              </a:buClr>
              <a:buSzPts val="4400"/>
              <a:buFont typeface="Calibri"/>
              <a:buNone/>
            </a:pPr>
            <a:r>
              <a:rPr lang="en-US" sz="2400" err="1">
                <a:solidFill>
                  <a:schemeClr val="bg2"/>
                </a:solidFill>
                <a:latin typeface="Verdana"/>
                <a:ea typeface="Open Sans"/>
                <a:cs typeface="Open Sans"/>
                <a:sym typeface="Permanent Marker"/>
              </a:rPr>
              <a:t>Omdat</a:t>
            </a:r>
            <a:r>
              <a:rPr lang="en-US" sz="2400">
                <a:solidFill>
                  <a:schemeClr val="bg2"/>
                </a:solidFill>
                <a:latin typeface="Verdana"/>
                <a:ea typeface="Open Sans"/>
                <a:cs typeface="Open Sans"/>
                <a:sym typeface="Permanent Marker"/>
              </a:rPr>
              <a:t> het </a:t>
            </a:r>
            <a:r>
              <a:rPr lang="en-US" sz="2400" i="0" u="sng" strike="noStrike" cap="none" err="1">
                <a:solidFill>
                  <a:schemeClr val="bg2"/>
                </a:solidFill>
                <a:latin typeface="Verdana"/>
                <a:ea typeface="Open Sans"/>
                <a:cs typeface="Open Sans"/>
                <a:sym typeface="Permanent Marker"/>
              </a:rPr>
              <a:t>gevaarlijk</a:t>
            </a:r>
            <a:r>
              <a:rPr lang="en-US" sz="2400" i="0" u="none" strike="noStrike" cap="none">
                <a:solidFill>
                  <a:schemeClr val="bg2"/>
                </a:solidFill>
                <a:latin typeface="Verdana"/>
                <a:ea typeface="Open Sans"/>
                <a:cs typeface="Open Sans"/>
                <a:sym typeface="Permanent Marker"/>
              </a:rPr>
              <a:t> is:</a:t>
            </a:r>
            <a:endParaRPr lang="en-US" sz="2400" i="0" u="none" strike="noStrike" cap="none">
              <a:solidFill>
                <a:schemeClr val="bg2"/>
              </a:solidFill>
              <a:latin typeface="Verdana"/>
              <a:ea typeface="Open Sans"/>
              <a:cs typeface="Open Sans"/>
            </a:endParaRPr>
          </a:p>
          <a:p>
            <a:pPr marL="0" marR="0" lvl="0" indent="0" algn="l" rtl="0">
              <a:lnSpc>
                <a:spcPct val="100000"/>
              </a:lnSpc>
              <a:spcBef>
                <a:spcPts val="0"/>
              </a:spcBef>
              <a:spcAft>
                <a:spcPts val="0"/>
              </a:spcAft>
              <a:buClr>
                <a:schemeClr val="dk1"/>
              </a:buClr>
              <a:buSzPts val="4400"/>
              <a:buFont typeface="Calibri"/>
              <a:buNone/>
            </a:pPr>
            <a:endParaRPr lang="en-US" sz="2400" i="0" u="none" strike="noStrike" cap="none">
              <a:solidFill>
                <a:schemeClr val="bg2"/>
              </a:solidFill>
              <a:latin typeface="Verdana"/>
              <a:ea typeface="Open Sans" panose="020B0606030504020204" pitchFamily="34" charset="0"/>
              <a:cs typeface="Open Sans" panose="020B0606030504020204" pitchFamily="34" charset="0"/>
            </a:endParaRPr>
          </a:p>
          <a:p>
            <a:pPr marL="0" marR="0" lvl="0" indent="0" algn="l" rtl="0">
              <a:lnSpc>
                <a:spcPct val="150000"/>
              </a:lnSpc>
              <a:spcBef>
                <a:spcPts val="0"/>
              </a:spcBef>
              <a:spcAft>
                <a:spcPts val="0"/>
              </a:spcAft>
              <a:buClr>
                <a:schemeClr val="dk1"/>
              </a:buClr>
              <a:buSzPts val="4400"/>
              <a:buFont typeface="Calibri"/>
              <a:buNone/>
            </a:pPr>
            <a:r>
              <a:rPr lang="en-US" sz="2400">
                <a:solidFill>
                  <a:schemeClr val="bg2"/>
                </a:solidFill>
                <a:latin typeface="Verdana"/>
                <a:ea typeface="Open Sans"/>
                <a:cs typeface="Open Sans"/>
                <a:sym typeface="Permanent Marker"/>
              </a:rPr>
              <a:t>- </a:t>
            </a:r>
            <a:r>
              <a:rPr lang="en-US" sz="2400" err="1">
                <a:solidFill>
                  <a:schemeClr val="bg2"/>
                </a:solidFill>
                <a:latin typeface="Verdana"/>
                <a:ea typeface="Open Sans"/>
                <a:cs typeface="Open Sans"/>
                <a:sym typeface="Permanent Marker"/>
              </a:rPr>
              <a:t>voor</a:t>
            </a:r>
            <a:r>
              <a:rPr lang="en-US" sz="2400">
                <a:solidFill>
                  <a:schemeClr val="bg2"/>
                </a:solidFill>
                <a:latin typeface="Verdana"/>
                <a:ea typeface="Open Sans"/>
                <a:cs typeface="Open Sans"/>
                <a:sym typeface="Permanent Marker"/>
              </a:rPr>
              <a:t> </a:t>
            </a:r>
            <a:r>
              <a:rPr lang="en-US" sz="2400" err="1">
                <a:solidFill>
                  <a:schemeClr val="bg2"/>
                </a:solidFill>
                <a:latin typeface="Verdana"/>
                <a:ea typeface="Open Sans"/>
                <a:cs typeface="Open Sans"/>
                <a:sym typeface="Permanent Marker"/>
              </a:rPr>
              <a:t>jezelf</a:t>
            </a:r>
            <a:endParaRPr lang="en-US" sz="2400">
              <a:solidFill>
                <a:schemeClr val="bg2"/>
              </a:solidFill>
              <a:latin typeface="Verdana"/>
              <a:ea typeface="Open Sans"/>
              <a:cs typeface="Open Sans"/>
            </a:endParaRPr>
          </a:p>
          <a:p>
            <a:pPr marL="0" marR="0" lvl="0" indent="0" algn="l" rtl="0">
              <a:lnSpc>
                <a:spcPct val="150000"/>
              </a:lnSpc>
              <a:spcBef>
                <a:spcPts val="0"/>
              </a:spcBef>
              <a:spcAft>
                <a:spcPts val="0"/>
              </a:spcAft>
              <a:buClr>
                <a:schemeClr val="dk1"/>
              </a:buClr>
              <a:buSzPts val="4400"/>
              <a:buFont typeface="Calibri"/>
              <a:buNone/>
            </a:pPr>
            <a:r>
              <a:rPr lang="en-US" sz="2400">
                <a:solidFill>
                  <a:schemeClr val="bg2"/>
                </a:solidFill>
                <a:latin typeface="Verdana"/>
                <a:ea typeface="Open Sans"/>
                <a:cs typeface="Open Sans"/>
                <a:sym typeface="Permanent Marker"/>
              </a:rPr>
              <a:t>- </a:t>
            </a:r>
            <a:r>
              <a:rPr lang="en-US" sz="2400" err="1">
                <a:solidFill>
                  <a:schemeClr val="bg2"/>
                </a:solidFill>
                <a:latin typeface="Verdana"/>
                <a:ea typeface="Open Sans"/>
                <a:cs typeface="Open Sans"/>
                <a:sym typeface="Permanent Marker"/>
              </a:rPr>
              <a:t>voor</a:t>
            </a:r>
            <a:r>
              <a:rPr lang="en-US" sz="2400">
                <a:solidFill>
                  <a:schemeClr val="bg2"/>
                </a:solidFill>
                <a:latin typeface="Verdana"/>
                <a:ea typeface="Open Sans"/>
                <a:cs typeface="Open Sans"/>
                <a:sym typeface="Permanent Marker"/>
              </a:rPr>
              <a:t> </a:t>
            </a:r>
            <a:r>
              <a:rPr lang="en-US" sz="2400" err="1">
                <a:solidFill>
                  <a:schemeClr val="bg2"/>
                </a:solidFill>
                <a:latin typeface="Verdana"/>
                <a:ea typeface="Open Sans"/>
                <a:cs typeface="Open Sans"/>
                <a:sym typeface="Permanent Marker"/>
              </a:rPr>
              <a:t>anderen</a:t>
            </a:r>
            <a:endParaRPr lang="en-US" sz="2400">
              <a:solidFill>
                <a:schemeClr val="bg2"/>
              </a:solidFill>
              <a:latin typeface="Verdana"/>
              <a:ea typeface="Open Sans"/>
              <a:cs typeface="Open Sans"/>
            </a:endParaRPr>
          </a:p>
          <a:p>
            <a:pPr marL="0" marR="0" lvl="0" indent="0" algn="l" rtl="0">
              <a:lnSpc>
                <a:spcPct val="150000"/>
              </a:lnSpc>
              <a:spcBef>
                <a:spcPts val="0"/>
              </a:spcBef>
              <a:spcAft>
                <a:spcPts val="0"/>
              </a:spcAft>
              <a:buClr>
                <a:schemeClr val="dk1"/>
              </a:buClr>
              <a:buSzPts val="4400"/>
              <a:buFont typeface="Calibri"/>
              <a:buNone/>
            </a:pPr>
            <a:r>
              <a:rPr lang="en-US" sz="2400" i="0" u="none" strike="noStrike" cap="none">
                <a:solidFill>
                  <a:schemeClr val="bg2"/>
                </a:solidFill>
                <a:latin typeface="Verdana"/>
                <a:ea typeface="Open Sans"/>
                <a:cs typeface="Open Sans"/>
                <a:sym typeface="Permanent Marker"/>
              </a:rPr>
              <a:t>- </a:t>
            </a:r>
            <a:r>
              <a:rPr lang="en-US" sz="2400" i="0" u="none" strike="noStrike" cap="none" err="1">
                <a:solidFill>
                  <a:schemeClr val="bg2"/>
                </a:solidFill>
                <a:latin typeface="Verdana"/>
                <a:ea typeface="Open Sans"/>
                <a:cs typeface="Open Sans"/>
                <a:sym typeface="Permanent Marker"/>
              </a:rPr>
              <a:t>voor</a:t>
            </a:r>
            <a:r>
              <a:rPr lang="en-US" sz="2400" i="0" u="none" strike="noStrike" cap="none">
                <a:solidFill>
                  <a:schemeClr val="bg2"/>
                </a:solidFill>
                <a:latin typeface="Verdana"/>
                <a:ea typeface="Open Sans"/>
                <a:cs typeface="Open Sans"/>
                <a:sym typeface="Permanent Marker"/>
              </a:rPr>
              <a:t> de </a:t>
            </a:r>
            <a:r>
              <a:rPr lang="en-US" sz="2400" i="0" u="none" strike="noStrike" cap="none" err="1">
                <a:solidFill>
                  <a:schemeClr val="bg2"/>
                </a:solidFill>
                <a:latin typeface="Verdana"/>
                <a:ea typeface="Open Sans"/>
                <a:cs typeface="Open Sans"/>
                <a:sym typeface="Permanent Marker"/>
              </a:rPr>
              <a:t>omgeving</a:t>
            </a:r>
            <a:endParaRPr sz="2400" i="0" u="none" strike="noStrike" cap="none">
              <a:solidFill>
                <a:schemeClr val="bg2"/>
              </a:solidFill>
              <a:latin typeface="Verdana"/>
              <a:ea typeface="Open Sans"/>
              <a:cs typeface="Open Sans"/>
            </a:endParaRPr>
          </a:p>
        </p:txBody>
      </p:sp>
      <p:sp>
        <p:nvSpPr>
          <p:cNvPr id="509" name="Google Shape;509;p22"/>
          <p:cNvSpPr txBox="1"/>
          <p:nvPr/>
        </p:nvSpPr>
        <p:spPr>
          <a:xfrm>
            <a:off x="54628" y="4277278"/>
            <a:ext cx="8784015" cy="800179"/>
          </a:xfrm>
          <a:prstGeom prst="rect">
            <a:avLst/>
          </a:prstGeom>
          <a:noFill/>
          <a:ln>
            <a:noFill/>
          </a:ln>
        </p:spPr>
        <p:txBody>
          <a:bodyPr spcFirstLastPara="1" wrap="square" lIns="91425" tIns="45700" rIns="91425" bIns="45700" anchor="t" anchorCtr="0">
            <a:spAutoFit/>
          </a:bodyPr>
          <a:lstStyle/>
          <a:p>
            <a:pPr marL="457200" marR="0" lvl="0" indent="0" algn="l" rtl="0">
              <a:lnSpc>
                <a:spcPct val="100000"/>
              </a:lnSpc>
              <a:spcBef>
                <a:spcPts val="0"/>
              </a:spcBef>
              <a:spcAft>
                <a:spcPts val="0"/>
              </a:spcAft>
              <a:buNone/>
            </a:pPr>
            <a:r>
              <a:rPr lang="nl-BE" sz="1600">
                <a:solidFill>
                  <a:schemeClr val="bg2"/>
                </a:solidFill>
                <a:latin typeface="Verdana"/>
                <a:ea typeface="Open Sans"/>
                <a:cs typeface="Open Sans"/>
              </a:rPr>
              <a:t>Net zoals roken op café, te snel rijden, gsm-gebruik als je een voertuig bestuurt, … </a:t>
            </a:r>
          </a:p>
          <a:p>
            <a:pPr marL="457200" marR="0" lvl="0" indent="0" algn="l" rtl="0">
              <a:lnSpc>
                <a:spcPct val="100000"/>
              </a:lnSpc>
              <a:spcBef>
                <a:spcPts val="0"/>
              </a:spcBef>
              <a:spcAft>
                <a:spcPts val="0"/>
              </a:spcAft>
              <a:buNone/>
            </a:pPr>
            <a:endParaRPr>
              <a:latin typeface="Verdana" panose="020B0604030504040204" pitchFamily="34" charset="0"/>
              <a:ea typeface="Verdana" panose="020B0604030504040204" pitchFamily="34" charset="0"/>
              <a:cs typeface="Verdana" panose="020B0604030504040204" pitchFamily="34" charset="0"/>
            </a:endParaRPr>
          </a:p>
        </p:txBody>
      </p:sp>
      <p:pic>
        <p:nvPicPr>
          <p:cNvPr id="513" name="Google Shape;513;p22" descr="A picture containing dark, light, lit, night&#10;&#10;Description automatically generated"/>
          <p:cNvPicPr preferRelativeResize="0"/>
          <p:nvPr/>
        </p:nvPicPr>
        <p:blipFill rotWithShape="1">
          <a:blip r:embed="rId4">
            <a:alphaModFix/>
          </a:blip>
          <a:srcRect t="63795" r="40167"/>
          <a:stretch/>
        </p:blipFill>
        <p:spPr>
          <a:xfrm rot="1531788">
            <a:off x="7913902" y="1389011"/>
            <a:ext cx="1237210" cy="1230712"/>
          </a:xfrm>
          <a:prstGeom prst="rect">
            <a:avLst/>
          </a:prstGeom>
          <a:noFill/>
          <a:ln>
            <a:noFill/>
          </a:ln>
        </p:spPr>
      </p:pic>
      <p:pic>
        <p:nvPicPr>
          <p:cNvPr id="514" name="Google Shape;514;p22"/>
          <p:cNvPicPr preferRelativeResize="0"/>
          <p:nvPr/>
        </p:nvPicPr>
        <p:blipFill rotWithShape="1">
          <a:blip r:embed="rId5">
            <a:alphaModFix/>
          </a:blip>
          <a:srcRect/>
          <a:stretch/>
        </p:blipFill>
        <p:spPr>
          <a:xfrm rot="10800000" flipH="1">
            <a:off x="692053" y="1403958"/>
            <a:ext cx="3718581" cy="267193"/>
          </a:xfrm>
          <a:prstGeom prst="rect">
            <a:avLst/>
          </a:prstGeom>
          <a:noFill/>
          <a:ln>
            <a:noFill/>
          </a:ln>
        </p:spPr>
      </p:pic>
      <p:pic>
        <p:nvPicPr>
          <p:cNvPr id="515" name="Google Shape;515;p22"/>
          <p:cNvPicPr preferRelativeResize="0"/>
          <p:nvPr/>
        </p:nvPicPr>
        <p:blipFill rotWithShape="1">
          <a:blip r:embed="rId6">
            <a:alphaModFix/>
          </a:blip>
          <a:srcRect/>
          <a:stretch/>
        </p:blipFill>
        <p:spPr>
          <a:xfrm rot="10800000" flipH="1">
            <a:off x="1731642" y="2014062"/>
            <a:ext cx="1071137" cy="179440"/>
          </a:xfrm>
          <a:prstGeom prst="rect">
            <a:avLst/>
          </a:prstGeom>
          <a:noFill/>
          <a:ln>
            <a:noFill/>
          </a:ln>
        </p:spPr>
      </p:pic>
      <p:pic>
        <p:nvPicPr>
          <p:cNvPr id="516" name="Google Shape;516;p22"/>
          <p:cNvPicPr preferRelativeResize="0"/>
          <p:nvPr/>
        </p:nvPicPr>
        <p:blipFill rotWithShape="1">
          <a:blip r:embed="rId7">
            <a:alphaModFix/>
          </a:blip>
          <a:srcRect/>
          <a:stretch/>
        </p:blipFill>
        <p:spPr>
          <a:xfrm rot="10800000" flipH="1">
            <a:off x="6467649" y="2020522"/>
            <a:ext cx="1338123" cy="151463"/>
          </a:xfrm>
          <a:prstGeom prst="rect">
            <a:avLst/>
          </a:prstGeom>
          <a:noFill/>
          <a:ln>
            <a:noFill/>
          </a:ln>
        </p:spPr>
      </p:pic>
      <p:pic>
        <p:nvPicPr>
          <p:cNvPr id="517" name="Google Shape;517;p22"/>
          <p:cNvPicPr preferRelativeResize="0"/>
          <p:nvPr/>
        </p:nvPicPr>
        <p:blipFill rotWithShape="1">
          <a:blip r:embed="rId8">
            <a:alphaModFix/>
          </a:blip>
          <a:srcRect/>
          <a:stretch/>
        </p:blipFill>
        <p:spPr>
          <a:xfrm rot="10800000" flipH="1">
            <a:off x="604731" y="3806290"/>
            <a:ext cx="2194166" cy="118592"/>
          </a:xfrm>
          <a:prstGeom prst="rect">
            <a:avLst/>
          </a:prstGeom>
          <a:noFill/>
          <a:ln>
            <a:noFill/>
          </a:ln>
        </p:spPr>
      </p:pic>
      <p:pic>
        <p:nvPicPr>
          <p:cNvPr id="518" name="Google Shape;518;p22"/>
          <p:cNvPicPr preferRelativeResize="0"/>
          <p:nvPr/>
        </p:nvPicPr>
        <p:blipFill rotWithShape="1">
          <a:blip r:embed="rId9">
            <a:alphaModFix/>
          </a:blip>
          <a:srcRect/>
          <a:stretch/>
        </p:blipFill>
        <p:spPr>
          <a:xfrm rot="10800000" flipH="1">
            <a:off x="6449512" y="3743662"/>
            <a:ext cx="1368153" cy="124158"/>
          </a:xfrm>
          <a:prstGeom prst="rect">
            <a:avLst/>
          </a:prstGeom>
          <a:noFill/>
          <a:ln>
            <a:noFill/>
          </a:ln>
        </p:spPr>
      </p:pic>
      <p:sp>
        <p:nvSpPr>
          <p:cNvPr id="2" name="TextBox 1">
            <a:extLst>
              <a:ext uri="{FF2B5EF4-FFF2-40B4-BE49-F238E27FC236}">
                <a16:creationId xmlns:a16="http://schemas.microsoft.com/office/drawing/2014/main" id="{B1FFE583-CB02-798C-26FE-A98BF118E384}"/>
              </a:ext>
            </a:extLst>
          </p:cNvPr>
          <p:cNvSpPr txBox="1"/>
          <p:nvPr/>
        </p:nvSpPr>
        <p:spPr>
          <a:xfrm>
            <a:off x="429710" y="230524"/>
            <a:ext cx="8277344"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solidFill>
                  <a:srgbClr val="17365D"/>
                </a:solidFill>
                <a:latin typeface="Verdana"/>
                <a:ea typeface="Verdana"/>
              </a:rPr>
              <a:t>3. De </a:t>
            </a:r>
            <a:r>
              <a:rPr lang="en-US" sz="4400" err="1">
                <a:solidFill>
                  <a:srgbClr val="17365D"/>
                </a:solidFill>
                <a:latin typeface="Verdana"/>
                <a:ea typeface="Verdana"/>
              </a:rPr>
              <a:t>gevaren</a:t>
            </a:r>
            <a:r>
              <a:rPr lang="en-US" sz="4400">
                <a:solidFill>
                  <a:srgbClr val="17365D"/>
                </a:solidFill>
                <a:latin typeface="Verdana"/>
                <a:ea typeface="Verdana"/>
              </a:rPr>
              <a:t> van </a:t>
            </a:r>
            <a:r>
              <a:rPr lang="en-US" sz="4400" err="1">
                <a:solidFill>
                  <a:srgbClr val="17365D"/>
                </a:solidFill>
                <a:latin typeface="Verdana"/>
                <a:ea typeface="Verdana"/>
              </a:rPr>
              <a:t>vuurwerk</a:t>
            </a:r>
          </a:p>
        </p:txBody>
      </p:sp>
      <p:pic>
        <p:nvPicPr>
          <p:cNvPr id="3" name="Picture 2" descr="A black sign with white text&#10;&#10;Description automatically generated">
            <a:extLst>
              <a:ext uri="{FF2B5EF4-FFF2-40B4-BE49-F238E27FC236}">
                <a16:creationId xmlns:a16="http://schemas.microsoft.com/office/drawing/2014/main" id="{15F9CB23-2D29-D6E3-0CB4-992EEDA8E03D}"/>
              </a:ext>
            </a:extLst>
          </p:cNvPr>
          <p:cNvPicPr>
            <a:picLocks noChangeAspect="1"/>
          </p:cNvPicPr>
          <p:nvPr/>
        </p:nvPicPr>
        <p:blipFill>
          <a:blip r:embed="rId10"/>
          <a:stretch>
            <a:fillRect/>
          </a:stretch>
        </p:blipFill>
        <p:spPr>
          <a:xfrm rot="300000">
            <a:off x="5449867" y="1897811"/>
            <a:ext cx="1533085" cy="2167387"/>
          </a:xfrm>
          <a:prstGeom prst="rect">
            <a:avLst/>
          </a:prstGeom>
        </p:spPr>
      </p:pic>
    </p:spTree>
    <p:extLst>
      <p:ext uri="{BB962C8B-B14F-4D97-AF65-F5344CB8AC3E}">
        <p14:creationId xmlns:p14="http://schemas.microsoft.com/office/powerpoint/2010/main" val="125830116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41" descr="A picture containing text&#10;&#10;Description automatically generated"/>
          <p:cNvPicPr preferRelativeResize="0"/>
          <p:nvPr/>
        </p:nvPicPr>
        <p:blipFill rotWithShape="1">
          <a:blip r:embed="rId3">
            <a:alphaModFix amt="70000"/>
          </a:blip>
          <a:srcRect l="7054" t="81134" r="-469" b="-1295"/>
          <a:stretch/>
        </p:blipFill>
        <p:spPr>
          <a:xfrm>
            <a:off x="424883" y="86793"/>
            <a:ext cx="8474019" cy="738664"/>
          </a:xfrm>
          <a:prstGeom prst="rect">
            <a:avLst/>
          </a:prstGeom>
          <a:noFill/>
          <a:ln>
            <a:noFill/>
          </a:ln>
        </p:spPr>
      </p:pic>
      <p:sp>
        <p:nvSpPr>
          <p:cNvPr id="249" name="Google Shape;249;p41"/>
          <p:cNvSpPr/>
          <p:nvPr/>
        </p:nvSpPr>
        <p:spPr>
          <a:xfrm>
            <a:off x="156624" y="232250"/>
            <a:ext cx="8830752" cy="633979"/>
          </a:xfrm>
          <a:prstGeom prst="rect">
            <a:avLst/>
          </a:prstGeom>
          <a:noFill/>
          <a:ln>
            <a:noFill/>
          </a:ln>
        </p:spPr>
        <p:txBody>
          <a:bodyPr spcFirstLastPara="1" wrap="square" lIns="91425" tIns="45700" rIns="91425" bIns="45700" anchor="t" anchorCtr="0">
            <a:spAutoFit/>
          </a:bodyPr>
          <a:lstStyle/>
          <a:p>
            <a:pPr marL="257175">
              <a:lnSpc>
                <a:spcPct val="80000"/>
              </a:lnSpc>
            </a:pPr>
            <a:r>
              <a:rPr lang="en-US" sz="4400">
                <a:solidFill>
                  <a:srgbClr val="17365D"/>
                </a:solidFill>
                <a:latin typeface="Verdana"/>
                <a:ea typeface="Verdana"/>
                <a:cs typeface="Verdana" panose="020B0604030504040204" pitchFamily="34" charset="0"/>
                <a:sym typeface="Permanent Marker"/>
              </a:rPr>
              <a:t>  </a:t>
            </a:r>
            <a:r>
              <a:rPr lang="en-US" sz="3200">
                <a:solidFill>
                  <a:srgbClr val="17365D"/>
                </a:solidFill>
                <a:latin typeface="Verdana"/>
                <a:ea typeface="Verdana"/>
                <a:cs typeface="Verdana" panose="020B0604030504040204" pitchFamily="34" charset="0"/>
                <a:sym typeface="Permanent Marker"/>
              </a:rPr>
              <a:t>De </a:t>
            </a:r>
            <a:r>
              <a:rPr lang="en-US" sz="3200" err="1">
                <a:solidFill>
                  <a:srgbClr val="17365D"/>
                </a:solidFill>
                <a:latin typeface="Verdana"/>
                <a:ea typeface="Verdana"/>
                <a:cs typeface="Verdana" panose="020B0604030504040204" pitchFamily="34" charset="0"/>
                <a:sym typeface="Permanent Marker"/>
              </a:rPr>
              <a:t>gevaren</a:t>
            </a:r>
            <a:r>
              <a:rPr lang="en-US" sz="3200">
                <a:solidFill>
                  <a:srgbClr val="17365D"/>
                </a:solidFill>
                <a:latin typeface="Verdana"/>
                <a:ea typeface="Verdana"/>
                <a:cs typeface="Verdana" panose="020B0604030504040204" pitchFamily="34" charset="0"/>
                <a:sym typeface="Permanent Marker"/>
              </a:rPr>
              <a:t> van </a:t>
            </a:r>
            <a:r>
              <a:rPr lang="en-US" sz="3200" err="1">
                <a:solidFill>
                  <a:srgbClr val="17365D"/>
                </a:solidFill>
                <a:latin typeface="Verdana"/>
                <a:ea typeface="Verdana"/>
                <a:cs typeface="Verdana" panose="020B0604030504040204" pitchFamily="34" charset="0"/>
                <a:sym typeface="Permanent Marker"/>
              </a:rPr>
              <a:t>vuurwerk</a:t>
            </a:r>
            <a:endParaRPr sz="3200" b="0" i="0" u="none" strike="noStrike" cap="none">
              <a:solidFill>
                <a:srgbClr val="17365D"/>
              </a:solidFill>
              <a:latin typeface="Verdana"/>
              <a:ea typeface="Verdana"/>
              <a:cs typeface="Verdana" panose="020B0604030504040204" pitchFamily="34" charset="0"/>
              <a:sym typeface="Permanent Marker"/>
            </a:endParaRPr>
          </a:p>
        </p:txBody>
      </p:sp>
      <p:sp>
        <p:nvSpPr>
          <p:cNvPr id="250" name="Google Shape;250;p41"/>
          <p:cNvSpPr/>
          <p:nvPr/>
        </p:nvSpPr>
        <p:spPr>
          <a:xfrm>
            <a:off x="1189973" y="828805"/>
            <a:ext cx="3550010" cy="1999180"/>
          </a:xfrm>
          <a:prstGeom prst="rect">
            <a:avLst/>
          </a:prstGeom>
          <a:noFill/>
          <a:ln w="57150" cap="flat" cmpd="sng">
            <a:solidFill>
              <a:srgbClr val="17365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51" name="Google Shape;251;p41"/>
          <p:cNvSpPr/>
          <p:nvPr/>
        </p:nvSpPr>
        <p:spPr>
          <a:xfrm>
            <a:off x="4985601" y="816279"/>
            <a:ext cx="3426126" cy="2011705"/>
          </a:xfrm>
          <a:prstGeom prst="rect">
            <a:avLst/>
          </a:prstGeom>
          <a:noFill/>
          <a:ln w="57150" cap="flat" cmpd="sng">
            <a:solidFill>
              <a:srgbClr val="17365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52" name="Google Shape;252;p41"/>
          <p:cNvSpPr/>
          <p:nvPr/>
        </p:nvSpPr>
        <p:spPr>
          <a:xfrm>
            <a:off x="1189972" y="2946943"/>
            <a:ext cx="3566091" cy="1999180"/>
          </a:xfrm>
          <a:prstGeom prst="rect">
            <a:avLst/>
          </a:prstGeom>
          <a:noFill/>
          <a:ln w="57150" cap="flat" cmpd="sng">
            <a:solidFill>
              <a:srgbClr val="17365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53" name="Google Shape;253;p41"/>
          <p:cNvSpPr/>
          <p:nvPr/>
        </p:nvSpPr>
        <p:spPr>
          <a:xfrm>
            <a:off x="4985601" y="2946943"/>
            <a:ext cx="3426126" cy="1986654"/>
          </a:xfrm>
          <a:prstGeom prst="rect">
            <a:avLst/>
          </a:prstGeom>
          <a:noFill/>
          <a:ln w="57150" cap="flat" cmpd="sng">
            <a:solidFill>
              <a:srgbClr val="17365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54" name="Google Shape;254;p41"/>
          <p:cNvSpPr/>
          <p:nvPr/>
        </p:nvSpPr>
        <p:spPr>
          <a:xfrm>
            <a:off x="3219826" y="1235990"/>
            <a:ext cx="3215665" cy="3215665"/>
          </a:xfrm>
          <a:prstGeom prst="ellipse">
            <a:avLst/>
          </a:prstGeom>
          <a:solidFill>
            <a:srgbClr val="17365D"/>
          </a:solid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55" name="Google Shape;255;p41"/>
          <p:cNvSpPr txBox="1"/>
          <p:nvPr/>
        </p:nvSpPr>
        <p:spPr>
          <a:xfrm>
            <a:off x="1189973" y="897230"/>
            <a:ext cx="3045012"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500" b="0" i="0" u="none" strike="noStrike" cap="none"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Vuurwerk</a:t>
            </a:r>
            <a:r>
              <a:rPr lang="en-US" sz="1500" b="0"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1500" b="0" i="0" u="none" strike="noStrike" cap="none"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veroorzaakt</a:t>
            </a:r>
            <a:r>
              <a:rPr lang="en-US" sz="1500" b="0"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endParaRPr>
              <a:latin typeface="Verdana" panose="020B0604030504040204" pitchFamily="34" charset="0"/>
              <a:ea typeface="Verdana" panose="020B0604030504040204" pitchFamily="34" charset="0"/>
              <a:cs typeface="Verdana" panose="020B0604030504040204" pitchFamily="34" charset="0"/>
            </a:endParaRPr>
          </a:p>
          <a:p>
            <a:pPr marL="0" marR="0" lvl="0" indent="0" algn="l" rtl="0">
              <a:lnSpc>
                <a:spcPct val="100000"/>
              </a:lnSpc>
              <a:spcBef>
                <a:spcPts val="0"/>
              </a:spcBef>
              <a:spcAft>
                <a:spcPts val="0"/>
              </a:spcAft>
              <a:buNone/>
            </a:pPr>
            <a:r>
              <a:rPr lang="en-US" sz="2500" b="1"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17 000</a:t>
            </a:r>
            <a:r>
              <a:rPr lang="en-US" sz="2500" b="0"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1300" b="0" i="0" u="none" strike="noStrike" cap="none"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branden</a:t>
            </a:r>
            <a:r>
              <a:rPr lang="en-US" sz="1300" b="0"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per </a:t>
            </a:r>
            <a:r>
              <a:rPr lang="en-US" sz="1300" b="0" i="0" u="none" strike="noStrike" cap="none"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jaar</a:t>
            </a:r>
            <a:endParaRPr sz="1300">
              <a:latin typeface="Verdana" panose="020B0604030504040204" pitchFamily="34" charset="0"/>
              <a:ea typeface="Verdana" panose="020B0604030504040204" pitchFamily="34" charset="0"/>
              <a:cs typeface="Verdana" panose="020B0604030504040204" pitchFamily="34" charset="0"/>
            </a:endParaRPr>
          </a:p>
        </p:txBody>
      </p:sp>
      <p:sp>
        <p:nvSpPr>
          <p:cNvPr id="256" name="Google Shape;256;p41"/>
          <p:cNvSpPr txBox="1"/>
          <p:nvPr/>
        </p:nvSpPr>
        <p:spPr>
          <a:xfrm>
            <a:off x="4158400" y="864023"/>
            <a:ext cx="4175978" cy="30773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b="0" i="0" u="none" strike="noStrike" cap="none"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Meest</a:t>
            </a:r>
            <a:r>
              <a:rPr lang="en-US" b="0"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b="0" i="0" u="none" strike="noStrike" cap="none"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voorkomende</a:t>
            </a:r>
            <a:r>
              <a:rPr lang="en-US" b="0"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b="0" i="0" u="none" strike="noStrike" cap="none"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verwondingen</a:t>
            </a:r>
            <a:endParaRPr>
              <a:latin typeface="Verdana" panose="020B0604030504040204" pitchFamily="34" charset="0"/>
              <a:ea typeface="Verdana" panose="020B0604030504040204" pitchFamily="34" charset="0"/>
              <a:cs typeface="Verdana" panose="020B0604030504040204" pitchFamily="34" charset="0"/>
            </a:endParaRPr>
          </a:p>
        </p:txBody>
      </p:sp>
      <p:sp>
        <p:nvSpPr>
          <p:cNvPr id="257" name="Google Shape;257;p41"/>
          <p:cNvSpPr txBox="1"/>
          <p:nvPr/>
        </p:nvSpPr>
        <p:spPr>
          <a:xfrm>
            <a:off x="4763426" y="4420382"/>
            <a:ext cx="3628830" cy="46162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200" b="0" i="0" u="none" strike="noStrike" cap="none"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Vaakst</a:t>
            </a:r>
            <a:r>
              <a:rPr lang="en-US" sz="1200" b="0"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1200" b="0" i="0" u="none" strike="noStrike" cap="none"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slachtoffer</a:t>
            </a:r>
            <a:r>
              <a:rPr lang="en-US" sz="1200" b="0"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1200" b="0" i="0" u="none" strike="noStrike" cap="none"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Kinderen</a:t>
            </a:r>
            <a:r>
              <a:rPr lang="en-US" sz="1200" b="0"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1200" b="0" i="0" u="none" strike="noStrike" cap="none"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onder</a:t>
            </a:r>
            <a:r>
              <a:rPr lang="en-US" sz="1200" b="0"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4 </a:t>
            </a:r>
            <a:r>
              <a:rPr lang="en-US" sz="1200" b="0" i="0" u="none" strike="noStrike" cap="none"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jaar</a:t>
            </a:r>
            <a:r>
              <a:rPr lang="en-US" sz="1200" b="0"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dan </a:t>
            </a:r>
            <a:r>
              <a:rPr lang="en-US" sz="1200" b="0" i="0" u="none" strike="noStrike" cap="none"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kinderen</a:t>
            </a:r>
            <a:r>
              <a:rPr lang="en-US" sz="1200" b="0"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1200" b="0" i="0" u="none" strike="noStrike" cap="none"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tussen</a:t>
            </a:r>
            <a:r>
              <a:rPr lang="en-US" sz="1200" b="0"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10 </a:t>
            </a:r>
            <a:r>
              <a:rPr lang="en-US" sz="1200" b="0" i="0" u="none" strike="noStrike" cap="none"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en</a:t>
            </a:r>
            <a:r>
              <a:rPr lang="en-US" sz="1200" b="0"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14 </a:t>
            </a:r>
            <a:r>
              <a:rPr lang="en-US" sz="1200" b="0" i="0" u="none" strike="noStrike" cap="none"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jaar</a:t>
            </a:r>
            <a:endParaRPr sz="1200">
              <a:latin typeface="Verdana" panose="020B0604030504040204" pitchFamily="34" charset="0"/>
              <a:ea typeface="Verdana" panose="020B0604030504040204" pitchFamily="34" charset="0"/>
              <a:cs typeface="Verdana" panose="020B0604030504040204" pitchFamily="34" charset="0"/>
            </a:endParaRPr>
          </a:p>
        </p:txBody>
      </p:sp>
      <p:sp>
        <p:nvSpPr>
          <p:cNvPr id="258" name="Google Shape;258;p41"/>
          <p:cNvSpPr txBox="1"/>
          <p:nvPr/>
        </p:nvSpPr>
        <p:spPr>
          <a:xfrm>
            <a:off x="1234360" y="3794004"/>
            <a:ext cx="3890280" cy="11233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500" b="1"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1100°C</a:t>
            </a:r>
            <a:endParaRPr b="1">
              <a:latin typeface="Verdana" panose="020B0604030504040204" pitchFamily="34" charset="0"/>
              <a:ea typeface="Verdana" panose="020B0604030504040204" pitchFamily="34" charset="0"/>
              <a:cs typeface="Verdana" panose="020B0604030504040204" pitchFamily="34" charset="0"/>
            </a:endParaRPr>
          </a:p>
          <a:p>
            <a:pPr marL="0" marR="0" lvl="0" indent="0" algn="l" rtl="0">
              <a:lnSpc>
                <a:spcPct val="100000"/>
              </a:lnSpc>
              <a:spcBef>
                <a:spcPts val="0"/>
              </a:spcBef>
              <a:spcAft>
                <a:spcPts val="0"/>
              </a:spcAft>
              <a:buNone/>
            </a:pPr>
            <a:r>
              <a:rPr lang="en-US" sz="1600" b="0"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Zo warm </a:t>
            </a:r>
            <a:r>
              <a:rPr lang="en-US" sz="1600" b="0" i="0" u="none" strike="noStrike" cap="none"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kunnen</a:t>
            </a:r>
            <a:r>
              <a:rPr lang="en-US" sz="1600" b="0"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1600" b="0" i="0" u="none" strike="noStrike" cap="none"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vuurstokjes</a:t>
            </a:r>
            <a:r>
              <a:rPr lang="en-US" sz="1600" b="0"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1600" b="0" i="0" u="none" strike="noStrike" cap="none"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worden</a:t>
            </a:r>
            <a:endParaRPr sz="1600">
              <a:latin typeface="Verdana" panose="020B0604030504040204" pitchFamily="34" charset="0"/>
              <a:ea typeface="Verdana" panose="020B0604030504040204" pitchFamily="34" charset="0"/>
              <a:cs typeface="Verdana" panose="020B0604030504040204" pitchFamily="34" charset="0"/>
            </a:endParaRPr>
          </a:p>
          <a:p>
            <a:pPr marL="0" marR="0" lvl="0" indent="0" algn="l" rtl="0">
              <a:lnSpc>
                <a:spcPct val="100000"/>
              </a:lnSpc>
              <a:spcBef>
                <a:spcPts val="0"/>
              </a:spcBef>
              <a:spcAft>
                <a:spcPts val="0"/>
              </a:spcAft>
              <a:buNone/>
            </a:pPr>
            <a:r>
              <a:rPr lang="en-US" sz="1000" b="0"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(Glow sticks </a:t>
            </a:r>
            <a:r>
              <a:rPr lang="en-US" sz="1000" b="0" i="0" u="none" strike="noStrike" cap="none"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zijn</a:t>
            </a:r>
            <a:r>
              <a:rPr lang="en-US" sz="1000" b="0"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1000" b="0" i="0" u="none" strike="noStrike" cap="none"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minstens</a:t>
            </a:r>
            <a:r>
              <a:rPr lang="en-US" sz="1000" b="0"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even </a:t>
            </a:r>
            <a:r>
              <a:rPr lang="en-US" sz="1000" b="0" i="0" u="none" strike="noStrike" cap="none"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leuk</a:t>
            </a:r>
            <a:r>
              <a:rPr lang="en-US" sz="1000" b="0"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a:t>
            </a:r>
            <a:endParaRPr>
              <a:latin typeface="Verdana" panose="020B0604030504040204" pitchFamily="34" charset="0"/>
              <a:ea typeface="Verdana" panose="020B0604030504040204" pitchFamily="34" charset="0"/>
              <a:cs typeface="Verdana" panose="020B0604030504040204" pitchFamily="34" charset="0"/>
            </a:endParaRPr>
          </a:p>
        </p:txBody>
      </p:sp>
      <p:pic>
        <p:nvPicPr>
          <p:cNvPr id="259" name="Google Shape;259;p41" descr="A picture containing palm, night, drawn&#10;&#10;Description automatically generated"/>
          <p:cNvPicPr preferRelativeResize="0"/>
          <p:nvPr/>
        </p:nvPicPr>
        <p:blipFill rotWithShape="1">
          <a:blip r:embed="rId4">
            <a:alphaModFix/>
          </a:blip>
          <a:srcRect/>
          <a:stretch/>
        </p:blipFill>
        <p:spPr>
          <a:xfrm rot="-3868868">
            <a:off x="3499971" y="1372496"/>
            <a:ext cx="2815214" cy="3054603"/>
          </a:xfrm>
          <a:prstGeom prst="rect">
            <a:avLst/>
          </a:prstGeom>
          <a:noFill/>
          <a:ln>
            <a:noFill/>
          </a:ln>
        </p:spPr>
      </p:pic>
      <p:pic>
        <p:nvPicPr>
          <p:cNvPr id="260" name="Google Shape;260;p41"/>
          <p:cNvPicPr preferRelativeResize="0"/>
          <p:nvPr/>
        </p:nvPicPr>
        <p:blipFill rotWithShape="1">
          <a:blip r:embed="rId5">
            <a:alphaModFix/>
          </a:blip>
          <a:srcRect t="5220" b="5220"/>
          <a:stretch/>
        </p:blipFill>
        <p:spPr>
          <a:xfrm>
            <a:off x="821395" y="1207659"/>
            <a:ext cx="2938628" cy="1955827"/>
          </a:xfrm>
          <a:prstGeom prst="rect">
            <a:avLst/>
          </a:prstGeom>
          <a:noFill/>
          <a:ln>
            <a:noFill/>
          </a:ln>
        </p:spPr>
      </p:pic>
      <p:pic>
        <p:nvPicPr>
          <p:cNvPr id="261" name="Google Shape;261;p41"/>
          <p:cNvPicPr preferRelativeResize="0"/>
          <p:nvPr/>
        </p:nvPicPr>
        <p:blipFill rotWithShape="1">
          <a:blip r:embed="rId6">
            <a:alphaModFix/>
          </a:blip>
          <a:srcRect/>
          <a:stretch/>
        </p:blipFill>
        <p:spPr>
          <a:xfrm rot="-1754878">
            <a:off x="6967083" y="1754960"/>
            <a:ext cx="902867" cy="902867"/>
          </a:xfrm>
          <a:prstGeom prst="rect">
            <a:avLst/>
          </a:prstGeom>
          <a:noFill/>
          <a:ln>
            <a:noFill/>
          </a:ln>
        </p:spPr>
      </p:pic>
      <p:pic>
        <p:nvPicPr>
          <p:cNvPr id="262" name="Google Shape;262;p41"/>
          <p:cNvPicPr preferRelativeResize="0"/>
          <p:nvPr/>
        </p:nvPicPr>
        <p:blipFill rotWithShape="1">
          <a:blip r:embed="rId7">
            <a:alphaModFix/>
          </a:blip>
          <a:srcRect/>
          <a:stretch/>
        </p:blipFill>
        <p:spPr>
          <a:xfrm>
            <a:off x="5940356" y="959011"/>
            <a:ext cx="1409570" cy="1409570"/>
          </a:xfrm>
          <a:prstGeom prst="rect">
            <a:avLst/>
          </a:prstGeom>
          <a:noFill/>
          <a:ln>
            <a:noFill/>
          </a:ln>
        </p:spPr>
      </p:pic>
      <p:pic>
        <p:nvPicPr>
          <p:cNvPr id="263" name="Google Shape;263;p41"/>
          <p:cNvPicPr preferRelativeResize="0"/>
          <p:nvPr/>
        </p:nvPicPr>
        <p:blipFill rotWithShape="1">
          <a:blip r:embed="rId8">
            <a:alphaModFix/>
          </a:blip>
          <a:srcRect l="1231" r="1231"/>
          <a:stretch/>
        </p:blipFill>
        <p:spPr>
          <a:xfrm rot="-5824808">
            <a:off x="1673763" y="2347446"/>
            <a:ext cx="2212190" cy="2409569"/>
          </a:xfrm>
          <a:prstGeom prst="rect">
            <a:avLst/>
          </a:prstGeom>
          <a:noFill/>
          <a:ln>
            <a:noFill/>
          </a:ln>
        </p:spPr>
      </p:pic>
      <p:pic>
        <p:nvPicPr>
          <p:cNvPr id="264" name="Google Shape;264;p41"/>
          <p:cNvPicPr preferRelativeResize="0"/>
          <p:nvPr/>
        </p:nvPicPr>
        <p:blipFill rotWithShape="1">
          <a:blip r:embed="rId9">
            <a:alphaModFix/>
          </a:blip>
          <a:srcRect t="951" b="951"/>
          <a:stretch/>
        </p:blipFill>
        <p:spPr>
          <a:xfrm>
            <a:off x="6297921" y="2922161"/>
            <a:ext cx="1618717" cy="1498592"/>
          </a:xfrm>
          <a:prstGeom prst="rect">
            <a:avLst/>
          </a:prstGeom>
          <a:noFill/>
          <a:ln>
            <a:noFill/>
          </a:ln>
        </p:spPr>
      </p:pic>
      <p:sp>
        <p:nvSpPr>
          <p:cNvPr id="265" name="Google Shape;265;p41"/>
          <p:cNvSpPr txBox="1"/>
          <p:nvPr/>
        </p:nvSpPr>
        <p:spPr>
          <a:xfrm>
            <a:off x="3412204" y="3393764"/>
            <a:ext cx="2834185"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0" i="0" u="none" strike="noStrike" cap="none">
                <a:solidFill>
                  <a:schemeClr val="lt1"/>
                </a:solidFill>
                <a:latin typeface="Verdana" panose="020B0604030504040204" pitchFamily="34" charset="0"/>
                <a:ea typeface="Verdana" panose="020B0604030504040204" pitchFamily="34" charset="0"/>
                <a:cs typeface="Verdana" panose="020B0604030504040204" pitchFamily="34" charset="0"/>
                <a:sym typeface="Permanent Marker"/>
              </a:rPr>
              <a:t>Laat </a:t>
            </a:r>
            <a:r>
              <a:rPr lang="en-US" sz="2000" b="0" i="0" u="none" strike="noStrike" cap="none" err="1">
                <a:solidFill>
                  <a:schemeClr val="lt1"/>
                </a:solidFill>
                <a:latin typeface="Verdana" panose="020B0604030504040204" pitchFamily="34" charset="0"/>
                <a:ea typeface="Verdana" panose="020B0604030504040204" pitchFamily="34" charset="0"/>
                <a:cs typeface="Verdana" panose="020B0604030504040204" pitchFamily="34" charset="0"/>
                <a:sym typeface="Permanent Marker"/>
              </a:rPr>
              <a:t>vuurwerk</a:t>
            </a:r>
            <a:r>
              <a:rPr lang="en-US" sz="2000" b="0" i="0" u="none" strike="noStrike" cap="none">
                <a:solidFill>
                  <a:schemeClr val="lt1"/>
                </a:solidFill>
                <a:latin typeface="Verdana" panose="020B0604030504040204" pitchFamily="34" charset="0"/>
                <a:ea typeface="Verdana" panose="020B0604030504040204" pitchFamily="34" charset="0"/>
                <a:cs typeface="Verdana" panose="020B0604030504040204" pitchFamily="34" charset="0"/>
                <a:sym typeface="Permanent Marker"/>
              </a:rPr>
              <a:t> over </a:t>
            </a:r>
            <a:r>
              <a:rPr lang="en-US" sz="2000" b="0" i="0" u="none" strike="noStrike" cap="none" err="1">
                <a:solidFill>
                  <a:schemeClr val="lt1"/>
                </a:solidFill>
                <a:latin typeface="Verdana" panose="020B0604030504040204" pitchFamily="34" charset="0"/>
                <a:ea typeface="Verdana" panose="020B0604030504040204" pitchFamily="34" charset="0"/>
                <a:cs typeface="Verdana" panose="020B0604030504040204" pitchFamily="34" charset="0"/>
                <a:sym typeface="Permanent Marker"/>
              </a:rPr>
              <a:t>aan</a:t>
            </a:r>
            <a:r>
              <a:rPr lang="en-US" sz="2000" b="0" i="0" u="none" strike="noStrike" cap="none">
                <a:solidFill>
                  <a:schemeClr val="lt1"/>
                </a:solidFill>
                <a:latin typeface="Verdana" panose="020B0604030504040204" pitchFamily="34" charset="0"/>
                <a:ea typeface="Verdana" panose="020B0604030504040204" pitchFamily="34" charset="0"/>
                <a:cs typeface="Verdana" panose="020B0604030504040204" pitchFamily="34" charset="0"/>
                <a:sym typeface="Permanent Marker"/>
              </a:rPr>
              <a:t> de pro’s</a:t>
            </a:r>
            <a:endParaRPr>
              <a:latin typeface="Verdana" panose="020B0604030504040204" pitchFamily="34" charset="0"/>
              <a:ea typeface="Verdana" panose="020B0604030504040204" pitchFamily="34" charset="0"/>
              <a:cs typeface="Verdana" panose="020B0604030504040204" pitchFamily="34" charset="0"/>
            </a:endParaRPr>
          </a:p>
        </p:txBody>
      </p:sp>
      <p:sp>
        <p:nvSpPr>
          <p:cNvPr id="266" name="Google Shape;266;p41"/>
          <p:cNvSpPr txBox="1"/>
          <p:nvPr/>
        </p:nvSpPr>
        <p:spPr>
          <a:xfrm>
            <a:off x="3649919" y="1651868"/>
            <a:ext cx="2290437"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0" i="0" u="none" strike="noStrike" cap="none" err="1">
                <a:solidFill>
                  <a:schemeClr val="lt1"/>
                </a:solidFill>
                <a:latin typeface="Verdana" panose="020B0604030504040204" pitchFamily="34" charset="0"/>
                <a:ea typeface="Verdana" panose="020B0604030504040204" pitchFamily="34" charset="0"/>
                <a:cs typeface="Verdana" panose="020B0604030504040204" pitchFamily="34" charset="0"/>
                <a:sym typeface="Permanent Marker"/>
              </a:rPr>
              <a:t>Veiligheidstip</a:t>
            </a:r>
            <a:r>
              <a:rPr lang="en-US" sz="2000" b="0" i="0" u="none" strike="noStrike" cap="none">
                <a:solidFill>
                  <a:schemeClr val="lt1"/>
                </a:solidFill>
                <a:latin typeface="Verdana" panose="020B0604030504040204" pitchFamily="34" charset="0"/>
                <a:ea typeface="Verdana" panose="020B0604030504040204" pitchFamily="34" charset="0"/>
                <a:cs typeface="Verdana" panose="020B0604030504040204" pitchFamily="34" charset="0"/>
                <a:sym typeface="Permanent Marker"/>
              </a:rPr>
              <a:t> n°1</a:t>
            </a:r>
            <a:endParaRPr sz="2000">
              <a:latin typeface="Verdana" panose="020B0604030504040204" pitchFamily="34" charset="0"/>
              <a:ea typeface="Verdana" panose="020B0604030504040204" pitchFamily="34" charset="0"/>
              <a:cs typeface="Verdana" panose="020B0604030504040204" pitchFamily="34" charset="0"/>
            </a:endParaRPr>
          </a:p>
        </p:txBody>
      </p:sp>
      <p:pic>
        <p:nvPicPr>
          <p:cNvPr id="267" name="Google Shape;267;p41"/>
          <p:cNvPicPr preferRelativeResize="0"/>
          <p:nvPr/>
        </p:nvPicPr>
        <p:blipFill rotWithShape="1">
          <a:blip r:embed="rId10">
            <a:alphaModFix/>
          </a:blip>
          <a:srcRect l="16576" r="16577"/>
          <a:stretch/>
        </p:blipFill>
        <p:spPr>
          <a:xfrm rot="2431080">
            <a:off x="7634439" y="1726409"/>
            <a:ext cx="743663" cy="1209359"/>
          </a:xfrm>
          <a:prstGeom prst="rect">
            <a:avLst/>
          </a:prstGeom>
          <a:noFill/>
          <a:ln>
            <a:noFill/>
          </a:ln>
        </p:spPr>
      </p:pic>
      <p:pic>
        <p:nvPicPr>
          <p:cNvPr id="268" name="Google Shape;268;p41"/>
          <p:cNvPicPr preferRelativeResize="0"/>
          <p:nvPr/>
        </p:nvPicPr>
        <p:blipFill rotWithShape="1">
          <a:blip r:embed="rId11">
            <a:alphaModFix/>
          </a:blip>
          <a:srcRect l="2499" r="2499"/>
          <a:stretch/>
        </p:blipFill>
        <p:spPr>
          <a:xfrm rot="837944">
            <a:off x="6964619" y="1191431"/>
            <a:ext cx="871422" cy="631046"/>
          </a:xfrm>
          <a:prstGeom prst="rect">
            <a:avLst/>
          </a:prstGeom>
          <a:noFill/>
          <a:ln>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6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6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5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17" descr="A picture containing text&#10;&#10;Description automatically generated"/>
          <p:cNvPicPr preferRelativeResize="0"/>
          <p:nvPr/>
        </p:nvPicPr>
        <p:blipFill rotWithShape="1">
          <a:blip r:embed="rId5">
            <a:alphaModFix amt="70000"/>
          </a:blip>
          <a:srcRect l="7054" t="81134" r="-469" b="-1295"/>
          <a:stretch/>
        </p:blipFill>
        <p:spPr>
          <a:xfrm>
            <a:off x="434284" y="85876"/>
            <a:ext cx="8676204" cy="738664"/>
          </a:xfrm>
          <a:prstGeom prst="rect">
            <a:avLst/>
          </a:prstGeom>
          <a:noFill/>
          <a:ln>
            <a:noFill/>
          </a:ln>
        </p:spPr>
      </p:pic>
      <p:sp>
        <p:nvSpPr>
          <p:cNvPr id="275" name="Google Shape;275;p17"/>
          <p:cNvSpPr txBox="1">
            <a:spLocks noGrp="1"/>
          </p:cNvSpPr>
          <p:nvPr>
            <p:ph type="body" idx="1"/>
          </p:nvPr>
        </p:nvSpPr>
        <p:spPr>
          <a:xfrm>
            <a:off x="580680" y="1185205"/>
            <a:ext cx="3897241" cy="1252112"/>
          </a:xfrm>
          <a:prstGeom prst="rect">
            <a:avLst/>
          </a:prstGeom>
          <a:noFill/>
          <a:ln>
            <a:noFill/>
          </a:ln>
        </p:spPr>
        <p:txBody>
          <a:bodyPr spcFirstLastPara="1" wrap="square" lIns="68550" tIns="34275" rIns="68550" bIns="34275" anchor="t" anchorCtr="0">
            <a:noAutofit/>
          </a:bodyPr>
          <a:lstStyle/>
          <a:p>
            <a:pPr marL="0" lvl="0" indent="0" algn="l" rtl="0">
              <a:lnSpc>
                <a:spcPct val="100000"/>
              </a:lnSpc>
              <a:spcBef>
                <a:spcPts val="480"/>
              </a:spcBef>
              <a:spcAft>
                <a:spcPts val="0"/>
              </a:spcAft>
              <a:buSzPts val="3200"/>
              <a:buNone/>
            </a:pPr>
            <a:r>
              <a:rPr lang="en-US" err="1">
                <a:solidFill>
                  <a:srgbClr val="002060"/>
                </a:solidFill>
                <a:latin typeface="Verdana" panose="020B0604030504040204" pitchFamily="34" charset="0"/>
                <a:ea typeface="Verdana" panose="020B0604030504040204" pitchFamily="34" charset="0"/>
                <a:cs typeface="Verdana" panose="020B0604030504040204" pitchFamily="34" charset="0"/>
                <a:sym typeface="Permanent Marker"/>
              </a:rPr>
              <a:t>Brandwonden</a:t>
            </a:r>
            <a:r>
              <a:rPr lang="en-US">
                <a:solidFill>
                  <a:srgbClr val="002060"/>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err="1">
                <a:solidFill>
                  <a:srgbClr val="002060"/>
                </a:solidFill>
                <a:latin typeface="Verdana" panose="020B0604030504040204" pitchFamily="34" charset="0"/>
                <a:ea typeface="Verdana" panose="020B0604030504040204" pitchFamily="34" charset="0"/>
                <a:cs typeface="Verdana" panose="020B0604030504040204" pitchFamily="34" charset="0"/>
                <a:sym typeface="Permanent Marker"/>
              </a:rPr>
              <a:t>komen</a:t>
            </a:r>
            <a:r>
              <a:rPr lang="en-US">
                <a:solidFill>
                  <a:srgbClr val="002060"/>
                </a:solidFill>
                <a:latin typeface="Verdana" panose="020B0604030504040204" pitchFamily="34" charset="0"/>
                <a:ea typeface="Verdana" panose="020B0604030504040204" pitchFamily="34" charset="0"/>
                <a:cs typeface="Verdana" panose="020B0604030504040204" pitchFamily="34" charset="0"/>
                <a:sym typeface="Permanent Marker"/>
              </a:rPr>
              <a:t> het </a:t>
            </a:r>
            <a:r>
              <a:rPr lang="en-US" err="1">
                <a:solidFill>
                  <a:srgbClr val="002060"/>
                </a:solidFill>
                <a:latin typeface="Verdana" panose="020B0604030504040204" pitchFamily="34" charset="0"/>
                <a:ea typeface="Verdana" panose="020B0604030504040204" pitchFamily="34" charset="0"/>
                <a:cs typeface="Verdana" panose="020B0604030504040204" pitchFamily="34" charset="0"/>
                <a:sym typeface="Permanent Marker"/>
              </a:rPr>
              <a:t>meeste</a:t>
            </a:r>
            <a:r>
              <a:rPr lang="en-US">
                <a:solidFill>
                  <a:srgbClr val="002060"/>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err="1">
                <a:solidFill>
                  <a:srgbClr val="002060"/>
                </a:solidFill>
                <a:latin typeface="Verdana" panose="020B0604030504040204" pitchFamily="34" charset="0"/>
                <a:ea typeface="Verdana" panose="020B0604030504040204" pitchFamily="34" charset="0"/>
                <a:cs typeface="Verdana" panose="020B0604030504040204" pitchFamily="34" charset="0"/>
                <a:sym typeface="Permanent Marker"/>
              </a:rPr>
              <a:t>voor</a:t>
            </a:r>
            <a:r>
              <a:rPr lang="en-US">
                <a:solidFill>
                  <a:srgbClr val="002060"/>
                </a:solidFill>
                <a:latin typeface="Verdana" panose="020B0604030504040204" pitchFamily="34" charset="0"/>
                <a:ea typeface="Verdana" panose="020B0604030504040204" pitchFamily="34" charset="0"/>
                <a:cs typeface="Verdana" panose="020B0604030504040204" pitchFamily="34" charset="0"/>
                <a:sym typeface="Permanent Marker"/>
              </a:rPr>
              <a:t> (33%).</a:t>
            </a:r>
            <a:endParaRPr>
              <a:solidFill>
                <a:srgbClr val="002060"/>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sp>
        <p:nvSpPr>
          <p:cNvPr id="276" name="Google Shape;276;p17"/>
          <p:cNvSpPr txBox="1"/>
          <p:nvPr/>
        </p:nvSpPr>
        <p:spPr>
          <a:xfrm>
            <a:off x="864622" y="3463904"/>
            <a:ext cx="2014331"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rgbClr val="002060"/>
                </a:solidFill>
                <a:latin typeface="Verdana" panose="020B0604030504040204" pitchFamily="34" charset="0"/>
                <a:ea typeface="Verdana" panose="020B0604030504040204" pitchFamily="34" charset="0"/>
                <a:cs typeface="Verdana" panose="020B0604030504040204" pitchFamily="34" charset="0"/>
                <a:sym typeface="Permanent Marker"/>
              </a:rPr>
              <a:t>OGEN</a:t>
            </a:r>
            <a:endParaRPr sz="2000">
              <a:latin typeface="Verdana" panose="020B0604030504040204" pitchFamily="34" charset="0"/>
              <a:ea typeface="Verdana" panose="020B0604030504040204" pitchFamily="34" charset="0"/>
              <a:cs typeface="Verdana" panose="020B0604030504040204" pitchFamily="34" charset="0"/>
            </a:endParaRPr>
          </a:p>
        </p:txBody>
      </p:sp>
      <p:sp>
        <p:nvSpPr>
          <p:cNvPr id="277" name="Google Shape;277;p17"/>
          <p:cNvSpPr txBox="1"/>
          <p:nvPr/>
        </p:nvSpPr>
        <p:spPr>
          <a:xfrm>
            <a:off x="416057" y="3887790"/>
            <a:ext cx="2317568" cy="523180"/>
          </a:xfrm>
          <a:prstGeom prst="rect">
            <a:avLst/>
          </a:prstGeom>
          <a:noFill/>
          <a:ln>
            <a:noFill/>
          </a:ln>
        </p:spPr>
        <p:txBody>
          <a:bodyPr spcFirstLastPara="1" wrap="square" lIns="91425" tIns="45700" rIns="91425" bIns="45700" anchor="t" anchorCtr="0">
            <a:spAutoFit/>
          </a:bodyPr>
          <a:lstStyle/>
          <a:p>
            <a:pPr marL="457200" marR="0" lvl="0" indent="0" algn="l" rtl="0">
              <a:lnSpc>
                <a:spcPct val="100000"/>
              </a:lnSpc>
              <a:spcBef>
                <a:spcPts val="0"/>
              </a:spcBef>
              <a:spcAft>
                <a:spcPts val="0"/>
              </a:spcAft>
              <a:buNone/>
            </a:pPr>
            <a:r>
              <a:rPr lang="en-US" sz="1400" i="0" u="none" strike="noStrike" cap="none"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Blindheid</a:t>
            </a:r>
            <a:r>
              <a:rPr lang="en-US" sz="1400"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1400" i="0" u="none" strike="noStrike" cap="none"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slechtziendheid</a:t>
            </a:r>
            <a:endParaRPr sz="1400"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sp>
        <p:nvSpPr>
          <p:cNvPr id="279" name="Google Shape;279;p17"/>
          <p:cNvSpPr txBox="1"/>
          <p:nvPr/>
        </p:nvSpPr>
        <p:spPr>
          <a:xfrm>
            <a:off x="4666081" y="1840502"/>
            <a:ext cx="3170949" cy="738623"/>
          </a:xfrm>
          <a:prstGeom prst="rect">
            <a:avLst/>
          </a:prstGeom>
          <a:noFill/>
          <a:ln>
            <a:noFill/>
          </a:ln>
        </p:spPr>
        <p:txBody>
          <a:bodyPr spcFirstLastPara="1" wrap="square" lIns="91425" tIns="45700" rIns="91425" bIns="45700" anchor="t" anchorCtr="0">
            <a:spAutoFit/>
          </a:bodyPr>
          <a:lstStyle/>
          <a:p>
            <a:pPr marL="457200" marR="0" lvl="0" indent="0" algn="l" rtl="0">
              <a:lnSpc>
                <a:spcPct val="100000"/>
              </a:lnSpc>
              <a:spcBef>
                <a:spcPts val="0"/>
              </a:spcBef>
              <a:spcAft>
                <a:spcPts val="0"/>
              </a:spcAft>
              <a:buNone/>
            </a:pPr>
            <a:r>
              <a:rPr lang="en-US" sz="1400" b="0" i="0" u="none" strike="noStrike" cap="none"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Gehoorschade</a:t>
            </a:r>
            <a:r>
              <a:rPr lang="en-US" sz="1400" b="0"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1400" b="0" i="0" u="none" strike="noStrike" cap="none"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doofheid</a:t>
            </a:r>
            <a:r>
              <a:rPr lang="en-US" sz="1400" b="0"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1400" b="0" i="0" u="none" strike="noStrike" cap="none"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slechthorendheid</a:t>
            </a:r>
            <a:r>
              <a:rPr lang="en-US" sz="1400" b="0"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1400" b="0" i="0" u="none" strike="noStrike" cap="none"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oorsuizen</a:t>
            </a:r>
            <a:r>
              <a:rPr lang="en-US" sz="1400" b="0"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1400" b="0" i="0" u="none" strike="noStrike" cap="none"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piep</a:t>
            </a:r>
            <a:r>
              <a:rPr lang="en-US" sz="1400" b="0"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in je </a:t>
            </a:r>
            <a:r>
              <a:rPr lang="en-US" sz="1400" b="0" i="0" u="none" strike="noStrike" cap="none"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oor</a:t>
            </a:r>
            <a:r>
              <a:rPr lang="en-US" sz="1400" b="0"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endParaRPr>
              <a:latin typeface="Verdana" panose="020B0604030504040204" pitchFamily="34" charset="0"/>
              <a:ea typeface="Verdana" panose="020B0604030504040204" pitchFamily="34" charset="0"/>
              <a:cs typeface="Verdana" panose="020B0604030504040204" pitchFamily="34" charset="0"/>
            </a:endParaRPr>
          </a:p>
        </p:txBody>
      </p:sp>
      <p:sp>
        <p:nvSpPr>
          <p:cNvPr id="280" name="Google Shape;280;p17"/>
          <p:cNvSpPr txBox="1"/>
          <p:nvPr/>
        </p:nvSpPr>
        <p:spPr>
          <a:xfrm>
            <a:off x="6109459" y="3547339"/>
            <a:ext cx="2658020" cy="40006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2000" b="0" i="0" u="none" strike="noStrike" cap="none">
                <a:solidFill>
                  <a:srgbClr val="002060"/>
                </a:solidFill>
                <a:latin typeface="Verdana" panose="020B0604030504040204" pitchFamily="34" charset="0"/>
                <a:ea typeface="Verdana" panose="020B0604030504040204" pitchFamily="34" charset="0"/>
                <a:cs typeface="Verdana" panose="020B0604030504040204" pitchFamily="34" charset="0"/>
                <a:sym typeface="Permanent Marker"/>
              </a:rPr>
              <a:t>VINGERS/HANDEN</a:t>
            </a:r>
            <a:endParaRPr sz="2000">
              <a:latin typeface="Verdana" panose="020B0604030504040204" pitchFamily="34" charset="0"/>
              <a:ea typeface="Verdana" panose="020B0604030504040204" pitchFamily="34" charset="0"/>
              <a:cs typeface="Verdana" panose="020B0604030504040204" pitchFamily="34" charset="0"/>
            </a:endParaRPr>
          </a:p>
        </p:txBody>
      </p:sp>
      <p:sp>
        <p:nvSpPr>
          <p:cNvPr id="281" name="Google Shape;281;p17"/>
          <p:cNvSpPr txBox="1"/>
          <p:nvPr/>
        </p:nvSpPr>
        <p:spPr>
          <a:xfrm>
            <a:off x="5768004" y="4000842"/>
            <a:ext cx="2972989" cy="738623"/>
          </a:xfrm>
          <a:prstGeom prst="rect">
            <a:avLst/>
          </a:prstGeom>
          <a:noFill/>
          <a:ln>
            <a:noFill/>
          </a:ln>
        </p:spPr>
        <p:txBody>
          <a:bodyPr spcFirstLastPara="1" wrap="square" lIns="91425" tIns="45700" rIns="91425" bIns="45700" anchor="t" anchorCtr="0">
            <a:spAutoFit/>
          </a:bodyPr>
          <a:lstStyle/>
          <a:p>
            <a:pPr marL="457200" marR="0" lvl="0" indent="0" algn="r" rtl="0">
              <a:lnSpc>
                <a:spcPct val="100000"/>
              </a:lnSpc>
              <a:spcBef>
                <a:spcPts val="0"/>
              </a:spcBef>
              <a:spcAft>
                <a:spcPts val="0"/>
              </a:spcAft>
              <a:buNone/>
            </a:pPr>
            <a:r>
              <a:rPr lang="en-US" sz="1400" i="0" u="none" strike="noStrike" cap="none"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Amputatie</a:t>
            </a:r>
            <a:r>
              <a:rPr lang="en-US" sz="1400"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1400" i="0" u="none" strike="noStrike" cap="none"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functieverlies</a:t>
            </a:r>
            <a:r>
              <a:rPr lang="en-US" sz="1400"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door </a:t>
            </a:r>
            <a:r>
              <a:rPr lang="en-US" sz="1400" i="0" u="none" strike="noStrike" cap="none"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aantasting</a:t>
            </a:r>
            <a:r>
              <a:rPr lang="en-US" sz="1400"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1400" i="0" u="none" strike="noStrike" cap="none"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spieren</a:t>
            </a:r>
            <a:r>
              <a:rPr lang="en-US" sz="1400"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endParaRPr>
              <a:latin typeface="Verdana" panose="020B0604030504040204" pitchFamily="34" charset="0"/>
              <a:ea typeface="Verdana" panose="020B0604030504040204" pitchFamily="34" charset="0"/>
              <a:cs typeface="Verdana" panose="020B0604030504040204" pitchFamily="34" charset="0"/>
            </a:endParaRPr>
          </a:p>
        </p:txBody>
      </p:sp>
      <p:pic>
        <p:nvPicPr>
          <p:cNvPr id="282" name="Google Shape;282;p17"/>
          <p:cNvPicPr preferRelativeResize="0"/>
          <p:nvPr/>
        </p:nvPicPr>
        <p:blipFill rotWithShape="1">
          <a:blip r:embed="rId6">
            <a:alphaModFix/>
          </a:blip>
          <a:srcRect l="2499" r="2499"/>
          <a:stretch/>
        </p:blipFill>
        <p:spPr>
          <a:xfrm rot="837944">
            <a:off x="2195025" y="3238217"/>
            <a:ext cx="1794011" cy="1299145"/>
          </a:xfrm>
          <a:prstGeom prst="rect">
            <a:avLst/>
          </a:prstGeom>
          <a:noFill/>
          <a:ln>
            <a:noFill/>
          </a:ln>
        </p:spPr>
      </p:pic>
      <p:pic>
        <p:nvPicPr>
          <p:cNvPr id="283" name="Google Shape;283;p17"/>
          <p:cNvPicPr preferRelativeResize="0"/>
          <p:nvPr/>
        </p:nvPicPr>
        <p:blipFill rotWithShape="1">
          <a:blip r:embed="rId7">
            <a:alphaModFix/>
          </a:blip>
          <a:srcRect l="16576" r="16577"/>
          <a:stretch/>
        </p:blipFill>
        <p:spPr>
          <a:xfrm rot="2431080">
            <a:off x="4834800" y="2713200"/>
            <a:ext cx="1593639" cy="2591606"/>
          </a:xfrm>
          <a:prstGeom prst="rect">
            <a:avLst/>
          </a:prstGeom>
          <a:noFill/>
          <a:ln>
            <a:noFill/>
          </a:ln>
        </p:spPr>
      </p:pic>
      <p:pic>
        <p:nvPicPr>
          <p:cNvPr id="284" name="Google Shape;284;p17"/>
          <p:cNvPicPr preferRelativeResize="0"/>
          <p:nvPr/>
        </p:nvPicPr>
        <p:blipFill rotWithShape="1">
          <a:blip r:embed="rId8">
            <a:alphaModFix/>
          </a:blip>
          <a:srcRect t="4949" b="4949"/>
          <a:stretch/>
        </p:blipFill>
        <p:spPr>
          <a:xfrm>
            <a:off x="7278952" y="703077"/>
            <a:ext cx="1747064" cy="2368800"/>
          </a:xfrm>
          <a:prstGeom prst="rect">
            <a:avLst/>
          </a:prstGeom>
          <a:noFill/>
          <a:ln>
            <a:noFill/>
          </a:ln>
        </p:spPr>
      </p:pic>
      <p:sp>
        <p:nvSpPr>
          <p:cNvPr id="285" name="Google Shape;285;p17"/>
          <p:cNvSpPr/>
          <p:nvPr/>
        </p:nvSpPr>
        <p:spPr>
          <a:xfrm>
            <a:off x="-298777" y="233689"/>
            <a:ext cx="10046091" cy="535491"/>
          </a:xfrm>
          <a:prstGeom prst="rect">
            <a:avLst/>
          </a:prstGeom>
          <a:noFill/>
          <a:ln>
            <a:noFill/>
          </a:ln>
        </p:spPr>
        <p:txBody>
          <a:bodyPr spcFirstLastPara="1" wrap="square" lIns="91425" tIns="45700" rIns="91425" bIns="45700" anchor="t" anchorCtr="0">
            <a:spAutoFit/>
          </a:bodyPr>
          <a:lstStyle/>
          <a:p>
            <a:pPr marL="257175">
              <a:lnSpc>
                <a:spcPct val="80000"/>
              </a:lnSpc>
            </a:pPr>
            <a:r>
              <a:rPr lang="en-US" sz="3600" b="0" i="0" u="none" strike="noStrike" cap="none">
                <a:solidFill>
                  <a:srgbClr val="17365D"/>
                </a:solidFill>
                <a:latin typeface="Verdana"/>
                <a:ea typeface="Verdana"/>
                <a:cs typeface="Verdana" panose="020B0604030504040204" pitchFamily="34" charset="0"/>
                <a:sym typeface="Permanent Marker"/>
              </a:rPr>
              <a:t>  </a:t>
            </a:r>
            <a:r>
              <a:rPr lang="en-US" sz="3600">
                <a:solidFill>
                  <a:srgbClr val="17365D"/>
                </a:solidFill>
                <a:latin typeface="Verdana"/>
                <a:ea typeface="Verdana"/>
                <a:cs typeface="Verdana" panose="020B0604030504040204" pitchFamily="34" charset="0"/>
                <a:sym typeface="Permanent Marker"/>
              </a:rPr>
              <a:t>  </a:t>
            </a:r>
            <a:r>
              <a:rPr lang="en-US" sz="3200" b="0" i="0" u="none" strike="noStrike" cap="none" err="1">
                <a:solidFill>
                  <a:srgbClr val="17365D"/>
                </a:solidFill>
                <a:latin typeface="Verdana"/>
                <a:ea typeface="Verdana"/>
                <a:cs typeface="Verdana" panose="020B0604030504040204" pitchFamily="34" charset="0"/>
                <a:sym typeface="Permanent Marker"/>
              </a:rPr>
              <a:t>Gevaren</a:t>
            </a:r>
            <a:r>
              <a:rPr lang="en-US" sz="3200" b="0" i="0" u="none" strike="noStrike" cap="none">
                <a:solidFill>
                  <a:srgbClr val="17365D"/>
                </a:solidFill>
                <a:latin typeface="Verdana"/>
                <a:ea typeface="Verdana"/>
                <a:cs typeface="Verdana" panose="020B0604030504040204" pitchFamily="34" charset="0"/>
                <a:sym typeface="Permanent Marker"/>
              </a:rPr>
              <a:t> </a:t>
            </a:r>
            <a:r>
              <a:rPr lang="en-US" sz="3200" b="0" i="0" u="none" strike="noStrike" cap="none" err="1">
                <a:solidFill>
                  <a:srgbClr val="17365D"/>
                </a:solidFill>
                <a:latin typeface="Verdana"/>
                <a:ea typeface="Verdana"/>
                <a:cs typeface="Verdana" panose="020B0604030504040204" pitchFamily="34" charset="0"/>
                <a:sym typeface="Permanent Marker"/>
              </a:rPr>
              <a:t>en</a:t>
            </a:r>
            <a:r>
              <a:rPr lang="en-US" sz="3200" b="0" i="0" u="none" strike="noStrike" cap="none">
                <a:solidFill>
                  <a:srgbClr val="17365D"/>
                </a:solidFill>
                <a:latin typeface="Verdana"/>
                <a:ea typeface="Verdana"/>
                <a:cs typeface="Verdana" panose="020B0604030504040204" pitchFamily="34" charset="0"/>
                <a:sym typeface="Permanent Marker"/>
              </a:rPr>
              <a:t> </a:t>
            </a:r>
            <a:r>
              <a:rPr lang="en-US" sz="3200" b="0" i="0" u="none" strike="noStrike" cap="none" err="1">
                <a:solidFill>
                  <a:srgbClr val="002060"/>
                </a:solidFill>
                <a:latin typeface="Verdana"/>
                <a:ea typeface="Verdana"/>
                <a:cs typeface="Verdana" panose="020B0604030504040204" pitchFamily="34" charset="0"/>
                <a:sym typeface="Permanent Marker"/>
              </a:rPr>
              <a:t>gevolgen</a:t>
            </a:r>
            <a:r>
              <a:rPr lang="en-US" sz="3200" b="0" i="0" u="none" strike="noStrike" cap="none">
                <a:solidFill>
                  <a:srgbClr val="002060"/>
                </a:solidFill>
                <a:latin typeface="Verdana"/>
                <a:ea typeface="Verdana"/>
                <a:cs typeface="Verdana" panose="020B0604030504040204" pitchFamily="34" charset="0"/>
                <a:sym typeface="Permanent Marker"/>
              </a:rPr>
              <a:t> van </a:t>
            </a:r>
            <a:r>
              <a:rPr lang="en-US" sz="3200" b="0" i="0" u="none" strike="noStrike" cap="none" err="1">
                <a:solidFill>
                  <a:srgbClr val="17365D"/>
                </a:solidFill>
                <a:latin typeface="Verdana"/>
                <a:ea typeface="Verdana"/>
                <a:cs typeface="Verdana" panose="020B0604030504040204" pitchFamily="34" charset="0"/>
                <a:sym typeface="Permanent Marker"/>
              </a:rPr>
              <a:t>vuurwerk</a:t>
            </a:r>
            <a:endParaRPr sz="3200" b="0" i="0" u="none" strike="noStrike" cap="none">
              <a:solidFill>
                <a:srgbClr val="17365D"/>
              </a:solidFill>
              <a:latin typeface="Verdana"/>
              <a:ea typeface="Verdana"/>
              <a:cs typeface="Verdana" panose="020B0604030504040204" pitchFamily="34" charset="0"/>
              <a:sym typeface="Permanent Marker"/>
            </a:endParaRPr>
          </a:p>
        </p:txBody>
      </p:sp>
      <p:pic>
        <p:nvPicPr>
          <p:cNvPr id="286" name="Google Shape;286;p17" descr="A picture containing dark, light, lit, night&#10;&#10;Description automatically generated"/>
          <p:cNvPicPr preferRelativeResize="0"/>
          <p:nvPr/>
        </p:nvPicPr>
        <p:blipFill rotWithShape="1">
          <a:blip r:embed="rId9">
            <a:alphaModFix/>
          </a:blip>
          <a:srcRect t="63795" r="40167"/>
          <a:stretch/>
        </p:blipFill>
        <p:spPr>
          <a:xfrm rot="-978376">
            <a:off x="8334758" y="2186606"/>
            <a:ext cx="1548988" cy="1499695"/>
          </a:xfrm>
          <a:prstGeom prst="rect">
            <a:avLst/>
          </a:prstGeom>
          <a:noFill/>
          <a:ln>
            <a:noFill/>
          </a:ln>
        </p:spPr>
      </p:pic>
      <p:pic>
        <p:nvPicPr>
          <p:cNvPr id="287" name="Google Shape;287;p17" descr="A picture containing dark, light, lit, night&#10;&#10;Description automatically generated"/>
          <p:cNvPicPr preferRelativeResize="0"/>
          <p:nvPr/>
        </p:nvPicPr>
        <p:blipFill rotWithShape="1">
          <a:blip r:embed="rId9">
            <a:alphaModFix/>
          </a:blip>
          <a:srcRect t="63795" r="40167"/>
          <a:stretch/>
        </p:blipFill>
        <p:spPr>
          <a:xfrm rot="4500000">
            <a:off x="-97529" y="4297613"/>
            <a:ext cx="1007678" cy="975611"/>
          </a:xfrm>
          <a:prstGeom prst="rect">
            <a:avLst/>
          </a:prstGeom>
          <a:noFill/>
          <a:ln>
            <a:noFill/>
          </a:ln>
        </p:spPr>
      </p:pic>
      <p:pic>
        <p:nvPicPr>
          <p:cNvPr id="288" name="Google Shape;288;p17"/>
          <p:cNvPicPr preferRelativeResize="0"/>
          <p:nvPr/>
        </p:nvPicPr>
        <p:blipFill rotWithShape="1">
          <a:blip r:embed="rId10">
            <a:alphaModFix/>
          </a:blip>
          <a:srcRect/>
          <a:stretch/>
        </p:blipFill>
        <p:spPr>
          <a:xfrm>
            <a:off x="5449216" y="1685461"/>
            <a:ext cx="739935" cy="147987"/>
          </a:xfrm>
          <a:prstGeom prst="rect">
            <a:avLst/>
          </a:prstGeom>
          <a:noFill/>
          <a:ln>
            <a:noFill/>
          </a:ln>
        </p:spPr>
      </p:pic>
      <p:pic>
        <p:nvPicPr>
          <p:cNvPr id="289" name="Google Shape;289;p17"/>
          <p:cNvPicPr preferRelativeResize="0"/>
          <p:nvPr/>
        </p:nvPicPr>
        <p:blipFill rotWithShape="1">
          <a:blip r:embed="rId11">
            <a:alphaModFix/>
          </a:blip>
          <a:srcRect/>
          <a:stretch/>
        </p:blipFill>
        <p:spPr>
          <a:xfrm rot="10800000" flipH="1">
            <a:off x="6551783" y="3933141"/>
            <a:ext cx="2111602" cy="151726"/>
          </a:xfrm>
          <a:prstGeom prst="rect">
            <a:avLst/>
          </a:prstGeom>
          <a:noFill/>
          <a:ln>
            <a:noFill/>
          </a:ln>
        </p:spPr>
      </p:pic>
      <p:pic>
        <p:nvPicPr>
          <p:cNvPr id="290" name="Google Shape;290;p17"/>
          <p:cNvPicPr preferRelativeResize="0"/>
          <p:nvPr/>
        </p:nvPicPr>
        <p:blipFill rotWithShape="1">
          <a:blip r:embed="rId10">
            <a:alphaModFix/>
          </a:blip>
          <a:srcRect/>
          <a:stretch/>
        </p:blipFill>
        <p:spPr>
          <a:xfrm>
            <a:off x="941626" y="3737168"/>
            <a:ext cx="739935" cy="147987"/>
          </a:xfrm>
          <a:prstGeom prst="rect">
            <a:avLst/>
          </a:prstGeom>
          <a:noFill/>
          <a:ln>
            <a:noFill/>
          </a:ln>
        </p:spPr>
      </p:pic>
      <p:pic>
        <p:nvPicPr>
          <p:cNvPr id="291" name="Google Shape;291;p17"/>
          <p:cNvPicPr preferRelativeResize="0"/>
          <p:nvPr/>
        </p:nvPicPr>
        <p:blipFill rotWithShape="1">
          <a:blip r:embed="rId12">
            <a:alphaModFix/>
          </a:blip>
          <a:srcRect/>
          <a:stretch/>
        </p:blipFill>
        <p:spPr>
          <a:xfrm rot="8758694">
            <a:off x="6793082" y="965485"/>
            <a:ext cx="1160911" cy="1160911"/>
          </a:xfrm>
          <a:prstGeom prst="rect">
            <a:avLst/>
          </a:prstGeom>
          <a:noFill/>
          <a:ln>
            <a:noFill/>
          </a:ln>
        </p:spPr>
      </p:pic>
      <p:sp>
        <p:nvSpPr>
          <p:cNvPr id="292" name="Google Shape;292;p17"/>
          <p:cNvSpPr txBox="1"/>
          <p:nvPr/>
        </p:nvSpPr>
        <p:spPr>
          <a:xfrm>
            <a:off x="5098179" y="1509364"/>
            <a:ext cx="2014331"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rgbClr val="002060"/>
                </a:solidFill>
                <a:latin typeface="Verdana" panose="020B0604030504040204" pitchFamily="34" charset="0"/>
                <a:ea typeface="Verdana" panose="020B0604030504040204" pitchFamily="34" charset="0"/>
                <a:cs typeface="Verdana" panose="020B0604030504040204" pitchFamily="34" charset="0"/>
                <a:sym typeface="Permanent Marker"/>
              </a:rPr>
              <a:t>OREN</a:t>
            </a:r>
            <a:endParaRPr sz="2000">
              <a:latin typeface="Verdana" panose="020B0604030504040204" pitchFamily="34" charset="0"/>
              <a:ea typeface="Verdana" panose="020B0604030504040204" pitchFamily="34" charset="0"/>
              <a:cs typeface="Verdana" panose="020B0604030504040204" pitchFamily="34" charset="0"/>
            </a:endParaRPr>
          </a:p>
        </p:txBody>
      </p:sp>
      <p:pic>
        <p:nvPicPr>
          <p:cNvPr id="4" name="Ear Ringing.mp4" descr="Ear Ringing.mp4">
            <a:hlinkClick r:id="" action="ppaction://media"/>
            <a:extLst>
              <a:ext uri="{FF2B5EF4-FFF2-40B4-BE49-F238E27FC236}">
                <a16:creationId xmlns:a16="http://schemas.microsoft.com/office/drawing/2014/main" id="{B05725B2-C8EB-7844-8C5D-D4358C3CC532}"/>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rot="19794345" flipH="1">
            <a:off x="7133402" y="1306815"/>
            <a:ext cx="491181" cy="44021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5">
                                            <p:txEl>
                                              <p:pRg st="0" end="0"/>
                                            </p:txEl>
                                          </p:spTgt>
                                        </p:tgtEl>
                                        <p:attrNameLst>
                                          <p:attrName>style.visibility</p:attrName>
                                        </p:attrNameLst>
                                      </p:cBhvr>
                                      <p:to>
                                        <p:strVal val="visible"/>
                                      </p:to>
                                    </p:set>
                                    <p:animEffect transition="in" filter="fade">
                                      <p:cBhvr>
                                        <p:cTn id="7" dur="1000"/>
                                        <p:tgtEl>
                                          <p:spTgt spid="2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6"/>
                                        </p:tgtEl>
                                        <p:attrNameLst>
                                          <p:attrName>style.visibility</p:attrName>
                                        </p:attrNameLst>
                                      </p:cBhvr>
                                      <p:to>
                                        <p:strVal val="visible"/>
                                      </p:to>
                                    </p:set>
                                    <p:animEffect transition="in" filter="fade">
                                      <p:cBhvr>
                                        <p:cTn id="12" dur="1000"/>
                                        <p:tgtEl>
                                          <p:spTgt spid="27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7"/>
                                        </p:tgtEl>
                                        <p:attrNameLst>
                                          <p:attrName>style.visibility</p:attrName>
                                        </p:attrNameLst>
                                      </p:cBhvr>
                                      <p:to>
                                        <p:strVal val="visible"/>
                                      </p:to>
                                    </p:set>
                                    <p:animEffect transition="in" filter="fade">
                                      <p:cBhvr>
                                        <p:cTn id="15" dur="1000"/>
                                        <p:tgtEl>
                                          <p:spTgt spid="277"/>
                                        </p:tgtEl>
                                      </p:cBhvr>
                                    </p:animEffect>
                                  </p:childTnLst>
                                </p:cTn>
                              </p:par>
                              <p:par>
                                <p:cTn id="16" presetID="10" presetClass="entr" presetSubtype="0" fill="hold" nodeType="withEffect">
                                  <p:stCondLst>
                                    <p:cond delay="0"/>
                                  </p:stCondLst>
                                  <p:childTnLst>
                                    <p:set>
                                      <p:cBhvr>
                                        <p:cTn id="17" dur="1" fill="hold">
                                          <p:stCondLst>
                                            <p:cond delay="0"/>
                                          </p:stCondLst>
                                        </p:cTn>
                                        <p:tgtEl>
                                          <p:spTgt spid="282"/>
                                        </p:tgtEl>
                                        <p:attrNameLst>
                                          <p:attrName>style.visibility</p:attrName>
                                        </p:attrNameLst>
                                      </p:cBhvr>
                                      <p:to>
                                        <p:strVal val="visible"/>
                                      </p:to>
                                    </p:set>
                                    <p:animEffect transition="in" filter="fade">
                                      <p:cBhvr>
                                        <p:cTn id="18" dur="1000"/>
                                        <p:tgtEl>
                                          <p:spTgt spid="282"/>
                                        </p:tgtEl>
                                      </p:cBhvr>
                                    </p:animEffect>
                                  </p:childTnLst>
                                </p:cTn>
                              </p:par>
                              <p:par>
                                <p:cTn id="19" presetID="10" presetClass="entr" presetSubtype="0" fill="hold" nodeType="withEffect">
                                  <p:stCondLst>
                                    <p:cond delay="0"/>
                                  </p:stCondLst>
                                  <p:childTnLst>
                                    <p:set>
                                      <p:cBhvr>
                                        <p:cTn id="20" dur="1" fill="hold">
                                          <p:stCondLst>
                                            <p:cond delay="0"/>
                                          </p:stCondLst>
                                        </p:cTn>
                                        <p:tgtEl>
                                          <p:spTgt spid="283"/>
                                        </p:tgtEl>
                                        <p:attrNameLst>
                                          <p:attrName>style.visibility</p:attrName>
                                        </p:attrNameLst>
                                      </p:cBhvr>
                                      <p:to>
                                        <p:strVal val="visible"/>
                                      </p:to>
                                    </p:set>
                                    <p:animEffect transition="in" filter="fade">
                                      <p:cBhvr>
                                        <p:cTn id="21" dur="1000"/>
                                        <p:tgtEl>
                                          <p:spTgt spid="28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0"/>
                                        </p:tgtEl>
                                        <p:attrNameLst>
                                          <p:attrName>style.visibility</p:attrName>
                                        </p:attrNameLst>
                                      </p:cBhvr>
                                      <p:to>
                                        <p:strVal val="visible"/>
                                      </p:to>
                                    </p:set>
                                    <p:animEffect transition="in" filter="fade">
                                      <p:cBhvr>
                                        <p:cTn id="24" dur="1000"/>
                                        <p:tgtEl>
                                          <p:spTgt spid="28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81"/>
                                        </p:tgtEl>
                                        <p:attrNameLst>
                                          <p:attrName>style.visibility</p:attrName>
                                        </p:attrNameLst>
                                      </p:cBhvr>
                                      <p:to>
                                        <p:strVal val="visible"/>
                                      </p:to>
                                    </p:set>
                                    <p:animEffect transition="in" filter="fade">
                                      <p:cBhvr>
                                        <p:cTn id="27" dur="1000"/>
                                        <p:tgtEl>
                                          <p:spTgt spid="28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214314" fill="hold"/>
                                        <p:tgtEl>
                                          <p:spTgt spid="4"/>
                                        </p:tgtEl>
                                      </p:cBhvr>
                                    </p:cmd>
                                  </p:childTnLst>
                                </p:cTn>
                              </p:par>
                              <p:par>
                                <p:cTn id="32" presetID="10" presetClass="entr" presetSubtype="0" fill="hold" grpId="0" nodeType="withEffect">
                                  <p:stCondLst>
                                    <p:cond delay="0"/>
                                  </p:stCondLst>
                                  <p:childTnLst>
                                    <p:set>
                                      <p:cBhvr>
                                        <p:cTn id="33" dur="1" fill="hold">
                                          <p:stCondLst>
                                            <p:cond delay="0"/>
                                          </p:stCondLst>
                                        </p:cTn>
                                        <p:tgtEl>
                                          <p:spTgt spid="292"/>
                                        </p:tgtEl>
                                        <p:attrNameLst>
                                          <p:attrName>style.visibility</p:attrName>
                                        </p:attrNameLst>
                                      </p:cBhvr>
                                      <p:to>
                                        <p:strVal val="visible"/>
                                      </p:to>
                                    </p:set>
                                    <p:animEffect transition="in" filter="fade">
                                      <p:cBhvr>
                                        <p:cTn id="34" dur="500"/>
                                        <p:tgtEl>
                                          <p:spTgt spid="29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79"/>
                                        </p:tgtEl>
                                        <p:attrNameLst>
                                          <p:attrName>style.visibility</p:attrName>
                                        </p:attrNameLst>
                                      </p:cBhvr>
                                      <p:to>
                                        <p:strVal val="visible"/>
                                      </p:to>
                                    </p:set>
                                    <p:animEffect transition="in" filter="fade">
                                      <p:cBhvr>
                                        <p:cTn id="37" dur="500"/>
                                        <p:tgtEl>
                                          <p:spTgt spid="279"/>
                                        </p:tgtEl>
                                      </p:cBhvr>
                                    </p:animEffect>
                                  </p:childTnLst>
                                </p:cTn>
                              </p:par>
                              <p:par>
                                <p:cTn id="38" presetID="10" presetClass="entr" presetSubtype="0" fill="hold" nodeType="withEffect">
                                  <p:stCondLst>
                                    <p:cond delay="0"/>
                                  </p:stCondLst>
                                  <p:childTnLst>
                                    <p:set>
                                      <p:cBhvr>
                                        <p:cTn id="39" dur="1" fill="hold">
                                          <p:stCondLst>
                                            <p:cond delay="0"/>
                                          </p:stCondLst>
                                        </p:cTn>
                                        <p:tgtEl>
                                          <p:spTgt spid="284"/>
                                        </p:tgtEl>
                                        <p:attrNameLst>
                                          <p:attrName>style.visibility</p:attrName>
                                        </p:attrNameLst>
                                      </p:cBhvr>
                                      <p:to>
                                        <p:strVal val="visible"/>
                                      </p:to>
                                    </p:set>
                                    <p:animEffect transition="in" filter="fade">
                                      <p:cBhvr>
                                        <p:cTn id="40" dur="500"/>
                                        <p:tgtEl>
                                          <p:spTgt spid="284"/>
                                        </p:tgtEl>
                                      </p:cBhvr>
                                    </p:animEffect>
                                  </p:childTnLst>
                                </p:cTn>
                              </p:par>
                              <p:par>
                                <p:cTn id="41" presetID="10" presetClass="entr" presetSubtype="0" fill="hold" nodeType="withEffect">
                                  <p:stCondLst>
                                    <p:cond delay="0"/>
                                  </p:stCondLst>
                                  <p:childTnLst>
                                    <p:set>
                                      <p:cBhvr>
                                        <p:cTn id="42" dur="1" fill="hold">
                                          <p:stCondLst>
                                            <p:cond delay="0"/>
                                          </p:stCondLst>
                                        </p:cTn>
                                        <p:tgtEl>
                                          <p:spTgt spid="291"/>
                                        </p:tgtEl>
                                        <p:attrNameLst>
                                          <p:attrName>style.visibility</p:attrName>
                                        </p:attrNameLst>
                                      </p:cBhvr>
                                      <p:to>
                                        <p:strVal val="visible"/>
                                      </p:to>
                                    </p:set>
                                    <p:animEffect transition="in" filter="fade">
                                      <p:cBhvr>
                                        <p:cTn id="43" dur="500"/>
                                        <p:tgtEl>
                                          <p:spTgt spid="29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4" fill="hold" display="0">
                  <p:stCondLst>
                    <p:cond delay="indefinite"/>
                  </p:stCondLst>
                  <p:endCondLst>
                    <p:cond evt="onStopAudio" delay="0">
                      <p:tgtEl>
                        <p:sldTgt/>
                      </p:tgtEl>
                    </p:cond>
                  </p:endCondLst>
                </p:cTn>
                <p:tgtEl>
                  <p:spTgt spid="4"/>
                </p:tgtEl>
              </p:cMediaNode>
            </p:video>
          </p:childTnLst>
        </p:cTn>
      </p:par>
    </p:tnLst>
    <p:bldLst>
      <p:bldP spid="275" grpId="0" build="p"/>
      <p:bldP spid="276" grpId="0"/>
      <p:bldP spid="277" grpId="0"/>
      <p:bldP spid="279" grpId="0"/>
      <p:bldP spid="280" grpId="0"/>
      <p:bldP spid="281" grpId="0"/>
      <p:bldP spid="29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33" name="Google Shape;433;p44"/>
          <p:cNvSpPr txBox="1"/>
          <p:nvPr/>
        </p:nvSpPr>
        <p:spPr>
          <a:xfrm>
            <a:off x="1380880" y="4258854"/>
            <a:ext cx="657769" cy="44775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None/>
            </a:pPr>
            <a:r>
              <a:rPr lang="en-US" sz="1725" b="1"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Stil</a:t>
            </a:r>
            <a:endParaRPr sz="1725" b="1"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sp>
        <p:nvSpPr>
          <p:cNvPr id="434" name="Google Shape;434;p44"/>
          <p:cNvSpPr txBox="1"/>
          <p:nvPr/>
        </p:nvSpPr>
        <p:spPr>
          <a:xfrm>
            <a:off x="1381488" y="3503740"/>
            <a:ext cx="954198" cy="44775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None/>
            </a:pPr>
            <a:r>
              <a:rPr lang="en-US" sz="1725" b="1" i="0" u="none" strike="noStrike" cap="none"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Matig</a:t>
            </a:r>
            <a:endParaRPr sz="1725" b="1"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sp>
        <p:nvSpPr>
          <p:cNvPr id="435" name="Google Shape;435;p44"/>
          <p:cNvSpPr txBox="1"/>
          <p:nvPr/>
        </p:nvSpPr>
        <p:spPr>
          <a:xfrm>
            <a:off x="1383593" y="2702555"/>
            <a:ext cx="1380192" cy="44775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None/>
            </a:pPr>
            <a:r>
              <a:rPr lang="en-US" sz="1725" b="1"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Heel </a:t>
            </a:r>
            <a:r>
              <a:rPr lang="en-US" sz="1725" b="1" i="0" u="none" strike="noStrike" cap="none"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luid</a:t>
            </a:r>
            <a:endParaRPr sz="1725" b="1"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sp>
        <p:nvSpPr>
          <p:cNvPr id="436" name="Google Shape;436;p44"/>
          <p:cNvSpPr txBox="1"/>
          <p:nvPr/>
        </p:nvSpPr>
        <p:spPr>
          <a:xfrm>
            <a:off x="1362709" y="1825033"/>
            <a:ext cx="1401075" cy="44775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None/>
            </a:pPr>
            <a:r>
              <a:rPr lang="en-US" sz="1725" b="1" i="0" u="none" strike="noStrike" cap="none"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Hinderlijk</a:t>
            </a:r>
            <a:endParaRPr sz="1725" b="1"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sp>
        <p:nvSpPr>
          <p:cNvPr id="437" name="Google Shape;437;p44"/>
          <p:cNvSpPr txBox="1"/>
          <p:nvPr/>
        </p:nvSpPr>
        <p:spPr>
          <a:xfrm>
            <a:off x="1380880" y="1055659"/>
            <a:ext cx="1141200" cy="44775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None/>
            </a:pPr>
            <a:r>
              <a:rPr lang="en-US" sz="1725" b="1"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Pijnlijk</a:t>
            </a:r>
            <a:endParaRPr sz="1725" b="1"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sp>
        <p:nvSpPr>
          <p:cNvPr id="438" name="Google Shape;438;p44"/>
          <p:cNvSpPr txBox="1">
            <a:spLocks noGrp="1"/>
          </p:cNvSpPr>
          <p:nvPr>
            <p:ph type="title"/>
          </p:nvPr>
        </p:nvSpPr>
        <p:spPr>
          <a:xfrm>
            <a:off x="584029" y="425458"/>
            <a:ext cx="4455804" cy="134934"/>
          </a:xfrm>
          <a:prstGeom prst="rect">
            <a:avLst/>
          </a:prstGeom>
          <a:noFill/>
          <a:ln>
            <a:noFill/>
          </a:ln>
        </p:spPr>
        <p:txBody>
          <a:bodyPr spcFirstLastPara="1" wrap="square" lIns="68550" tIns="34275" rIns="68550" bIns="34275" anchor="ctr" anchorCtr="0">
            <a:noAutofit/>
          </a:bodyPr>
          <a:lstStyle/>
          <a:p>
            <a:pPr lvl="0" algn="l">
              <a:buSzPts val="4400"/>
            </a:pPr>
            <a:r>
              <a:rPr lang="en-US" sz="2500" b="1" u="sng">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Hoe </a:t>
            </a:r>
            <a:r>
              <a:rPr lang="en-US" sz="2500" b="1" u="sng"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luid</a:t>
            </a:r>
            <a:r>
              <a:rPr lang="en-US" sz="2500" b="1" u="sng">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is </a:t>
            </a:r>
            <a:r>
              <a:rPr lang="en-US" sz="2500" b="1" u="sng"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vuurwerk</a:t>
            </a:r>
            <a:r>
              <a:rPr lang="en-US" sz="2500" b="1" u="sng">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a:t>
            </a:r>
            <a:endParaRPr lang="en-US" sz="2800">
              <a:latin typeface="Verdana" panose="020B0604030504040204" pitchFamily="34" charset="0"/>
              <a:ea typeface="Verdana" panose="020B0604030504040204" pitchFamily="34" charset="0"/>
              <a:cs typeface="Verdana" panose="020B0604030504040204" pitchFamily="34" charset="0"/>
            </a:endParaRPr>
          </a:p>
        </p:txBody>
      </p:sp>
      <p:pic>
        <p:nvPicPr>
          <p:cNvPr id="439" name="Google Shape;439;p44"/>
          <p:cNvPicPr preferRelativeResize="0"/>
          <p:nvPr/>
        </p:nvPicPr>
        <p:blipFill rotWithShape="1">
          <a:blip r:embed="rId3">
            <a:alphaModFix/>
          </a:blip>
          <a:srcRect/>
          <a:stretch/>
        </p:blipFill>
        <p:spPr>
          <a:xfrm>
            <a:off x="240984" y="3879063"/>
            <a:ext cx="1332901" cy="1332901"/>
          </a:xfrm>
          <a:prstGeom prst="rect">
            <a:avLst/>
          </a:prstGeom>
          <a:noFill/>
          <a:ln>
            <a:noFill/>
          </a:ln>
        </p:spPr>
      </p:pic>
      <p:pic>
        <p:nvPicPr>
          <p:cNvPr id="440" name="Google Shape;440;p44"/>
          <p:cNvPicPr preferRelativeResize="0"/>
          <p:nvPr/>
        </p:nvPicPr>
        <p:blipFill rotWithShape="1">
          <a:blip r:embed="rId4">
            <a:alphaModFix/>
          </a:blip>
          <a:srcRect/>
          <a:stretch/>
        </p:blipFill>
        <p:spPr>
          <a:xfrm>
            <a:off x="230261" y="3068096"/>
            <a:ext cx="1314516" cy="1314516"/>
          </a:xfrm>
          <a:prstGeom prst="rect">
            <a:avLst/>
          </a:prstGeom>
          <a:noFill/>
          <a:ln>
            <a:noFill/>
          </a:ln>
        </p:spPr>
      </p:pic>
      <p:pic>
        <p:nvPicPr>
          <p:cNvPr id="441" name="Google Shape;441;p44"/>
          <p:cNvPicPr preferRelativeResize="0"/>
          <p:nvPr/>
        </p:nvPicPr>
        <p:blipFill rotWithShape="1">
          <a:blip r:embed="rId5">
            <a:alphaModFix/>
          </a:blip>
          <a:srcRect/>
          <a:stretch/>
        </p:blipFill>
        <p:spPr>
          <a:xfrm>
            <a:off x="216901" y="2252589"/>
            <a:ext cx="1314515" cy="1314515"/>
          </a:xfrm>
          <a:prstGeom prst="rect">
            <a:avLst/>
          </a:prstGeom>
          <a:noFill/>
          <a:ln>
            <a:noFill/>
          </a:ln>
        </p:spPr>
      </p:pic>
      <p:pic>
        <p:nvPicPr>
          <p:cNvPr id="442" name="Google Shape;442;p44"/>
          <p:cNvPicPr preferRelativeResize="0"/>
          <p:nvPr/>
        </p:nvPicPr>
        <p:blipFill rotWithShape="1">
          <a:blip r:embed="rId6">
            <a:alphaModFix/>
          </a:blip>
          <a:srcRect/>
          <a:stretch/>
        </p:blipFill>
        <p:spPr>
          <a:xfrm>
            <a:off x="266214" y="1528214"/>
            <a:ext cx="1215890" cy="1215890"/>
          </a:xfrm>
          <a:prstGeom prst="rect">
            <a:avLst/>
          </a:prstGeom>
          <a:noFill/>
          <a:ln>
            <a:noFill/>
          </a:ln>
        </p:spPr>
      </p:pic>
      <p:pic>
        <p:nvPicPr>
          <p:cNvPr id="443" name="Google Shape;443;p44"/>
          <p:cNvPicPr preferRelativeResize="0"/>
          <p:nvPr/>
        </p:nvPicPr>
        <p:blipFill rotWithShape="1">
          <a:blip r:embed="rId7">
            <a:alphaModFix/>
          </a:blip>
          <a:srcRect/>
          <a:stretch/>
        </p:blipFill>
        <p:spPr>
          <a:xfrm>
            <a:off x="300425" y="735644"/>
            <a:ext cx="1160911" cy="1160911"/>
          </a:xfrm>
          <a:prstGeom prst="rect">
            <a:avLst/>
          </a:prstGeom>
          <a:noFill/>
          <a:ln>
            <a:noFill/>
          </a:ln>
        </p:spPr>
      </p:pic>
      <p:sp>
        <p:nvSpPr>
          <p:cNvPr id="444" name="Google Shape;444;p44"/>
          <p:cNvSpPr txBox="1"/>
          <p:nvPr/>
        </p:nvSpPr>
        <p:spPr>
          <a:xfrm>
            <a:off x="1380880" y="1366289"/>
            <a:ext cx="1138529" cy="35757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None/>
            </a:pPr>
            <a:r>
              <a:rPr lang="en-US" sz="1400" b="1"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120-170dB</a:t>
            </a:r>
            <a:endParaRPr sz="1400" b="1"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sp>
        <p:nvSpPr>
          <p:cNvPr id="445" name="Google Shape;445;p44"/>
          <p:cNvSpPr txBox="1"/>
          <p:nvPr/>
        </p:nvSpPr>
        <p:spPr>
          <a:xfrm>
            <a:off x="1362762" y="2132128"/>
            <a:ext cx="1138529" cy="35757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None/>
            </a:pPr>
            <a:r>
              <a:rPr lang="en-US" sz="1400" b="1"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90-110dB</a:t>
            </a:r>
            <a:endParaRPr sz="1400" b="1"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sp>
        <p:nvSpPr>
          <p:cNvPr id="446" name="Google Shape;446;p44"/>
          <p:cNvSpPr txBox="1"/>
          <p:nvPr/>
        </p:nvSpPr>
        <p:spPr>
          <a:xfrm>
            <a:off x="1407638" y="3000963"/>
            <a:ext cx="1138529" cy="35757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None/>
            </a:pPr>
            <a:r>
              <a:rPr lang="en-US" sz="1400" b="1"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75-85dB</a:t>
            </a:r>
            <a:endParaRPr sz="1400" b="1"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sp>
        <p:nvSpPr>
          <p:cNvPr id="447" name="Google Shape;447;p44"/>
          <p:cNvSpPr txBox="1"/>
          <p:nvPr/>
        </p:nvSpPr>
        <p:spPr>
          <a:xfrm>
            <a:off x="1389199" y="3782476"/>
            <a:ext cx="1719417" cy="35757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None/>
            </a:pPr>
            <a:r>
              <a:rPr lang="en-US" sz="1400" b="1"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40-70dB</a:t>
            </a:r>
            <a:endParaRPr sz="1400" b="1"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sp>
        <p:nvSpPr>
          <p:cNvPr id="448" name="Google Shape;448;p44"/>
          <p:cNvSpPr txBox="1"/>
          <p:nvPr/>
        </p:nvSpPr>
        <p:spPr>
          <a:xfrm>
            <a:off x="1365380" y="4513290"/>
            <a:ext cx="1138529" cy="35757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None/>
            </a:pPr>
            <a:r>
              <a:rPr lang="en-US" sz="1400" b="1"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0-30dB</a:t>
            </a:r>
            <a:endParaRPr sz="1400" b="1"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pic>
        <p:nvPicPr>
          <p:cNvPr id="68" name="Google Shape;416;p44" descr="A fighter jet flying in the sky&#10;&#10;Description automatically generated with medium confidence">
            <a:extLst>
              <a:ext uri="{FF2B5EF4-FFF2-40B4-BE49-F238E27FC236}">
                <a16:creationId xmlns:a16="http://schemas.microsoft.com/office/drawing/2014/main" id="{D9BAE247-C6E2-E14A-BBD9-B60B05D52EE5}"/>
              </a:ext>
            </a:extLst>
          </p:cNvPr>
          <p:cNvPicPr preferRelativeResize="0"/>
          <p:nvPr/>
        </p:nvPicPr>
        <p:blipFill rotWithShape="1">
          <a:blip r:embed="rId8">
            <a:alphaModFix/>
          </a:blip>
          <a:srcRect/>
          <a:stretch/>
        </p:blipFill>
        <p:spPr>
          <a:xfrm>
            <a:off x="6081833" y="1061141"/>
            <a:ext cx="948033" cy="610296"/>
          </a:xfrm>
          <a:prstGeom prst="rect">
            <a:avLst/>
          </a:prstGeom>
          <a:noFill/>
          <a:ln>
            <a:noFill/>
          </a:ln>
        </p:spPr>
      </p:pic>
      <p:pic>
        <p:nvPicPr>
          <p:cNvPr id="70" name="Google Shape;347;p20" descr="A black speaker on a wood surface&#10;&#10;Description automatically generated with medium confidence">
            <a:extLst>
              <a:ext uri="{FF2B5EF4-FFF2-40B4-BE49-F238E27FC236}">
                <a16:creationId xmlns:a16="http://schemas.microsoft.com/office/drawing/2014/main" id="{DABCC5B5-4965-604F-A77B-BDD645756C3F}"/>
              </a:ext>
            </a:extLst>
          </p:cNvPr>
          <p:cNvPicPr preferRelativeResize="0"/>
          <p:nvPr/>
        </p:nvPicPr>
        <p:blipFill rotWithShape="1">
          <a:blip r:embed="rId9">
            <a:alphaModFix/>
          </a:blip>
          <a:srcRect/>
          <a:stretch/>
        </p:blipFill>
        <p:spPr>
          <a:xfrm>
            <a:off x="4468390" y="1068744"/>
            <a:ext cx="1160911" cy="653012"/>
          </a:xfrm>
          <a:prstGeom prst="rect">
            <a:avLst/>
          </a:prstGeom>
          <a:noFill/>
          <a:ln>
            <a:noFill/>
          </a:ln>
        </p:spPr>
      </p:pic>
      <p:pic>
        <p:nvPicPr>
          <p:cNvPr id="95" name="Google Shape;364;p20" descr="A picture containing floor, ground, indoor, laying&#10;&#10;Description automatically generated">
            <a:extLst>
              <a:ext uri="{FF2B5EF4-FFF2-40B4-BE49-F238E27FC236}">
                <a16:creationId xmlns:a16="http://schemas.microsoft.com/office/drawing/2014/main" id="{3B7965A1-6AC2-764F-ACA8-C8717FEE1661}"/>
              </a:ext>
            </a:extLst>
          </p:cNvPr>
          <p:cNvPicPr preferRelativeResize="0"/>
          <p:nvPr/>
        </p:nvPicPr>
        <p:blipFill rotWithShape="1">
          <a:blip r:embed="rId10">
            <a:alphaModFix/>
          </a:blip>
          <a:srcRect l="34817" r="16075"/>
          <a:stretch/>
        </p:blipFill>
        <p:spPr>
          <a:xfrm>
            <a:off x="3032513" y="3386952"/>
            <a:ext cx="525328" cy="802287"/>
          </a:xfrm>
          <a:prstGeom prst="rect">
            <a:avLst/>
          </a:prstGeom>
          <a:noFill/>
          <a:ln>
            <a:noFill/>
          </a:ln>
        </p:spPr>
      </p:pic>
      <p:pic>
        <p:nvPicPr>
          <p:cNvPr id="66" name="Google Shape;422;p44" descr="A crowd of people at a concert&#10;&#10;Description automatically generated with medium confidence">
            <a:extLst>
              <a:ext uri="{FF2B5EF4-FFF2-40B4-BE49-F238E27FC236}">
                <a16:creationId xmlns:a16="http://schemas.microsoft.com/office/drawing/2014/main" id="{B3E249B0-8B36-D648-81D9-331E5329862B}"/>
              </a:ext>
            </a:extLst>
          </p:cNvPr>
          <p:cNvPicPr preferRelativeResize="0"/>
          <p:nvPr/>
        </p:nvPicPr>
        <p:blipFill rotWithShape="1">
          <a:blip r:embed="rId11">
            <a:alphaModFix/>
          </a:blip>
          <a:srcRect/>
          <a:stretch/>
        </p:blipFill>
        <p:spPr>
          <a:xfrm>
            <a:off x="3254311" y="1879402"/>
            <a:ext cx="470853" cy="627804"/>
          </a:xfrm>
          <a:prstGeom prst="rect">
            <a:avLst/>
          </a:prstGeom>
          <a:noFill/>
          <a:ln>
            <a:noFill/>
          </a:ln>
        </p:spPr>
      </p:pic>
      <p:pic>
        <p:nvPicPr>
          <p:cNvPr id="76" name="Google Shape;424;p44">
            <a:extLst>
              <a:ext uri="{FF2B5EF4-FFF2-40B4-BE49-F238E27FC236}">
                <a16:creationId xmlns:a16="http://schemas.microsoft.com/office/drawing/2014/main" id="{C687B141-79D4-024F-A3AB-55A2DD51C2BC}"/>
              </a:ext>
            </a:extLst>
          </p:cNvPr>
          <p:cNvPicPr preferRelativeResize="0"/>
          <p:nvPr/>
        </p:nvPicPr>
        <p:blipFill rotWithShape="1">
          <a:blip r:embed="rId12">
            <a:alphaModFix/>
          </a:blip>
          <a:srcRect/>
          <a:stretch/>
        </p:blipFill>
        <p:spPr>
          <a:xfrm>
            <a:off x="4566720" y="2699705"/>
            <a:ext cx="954628" cy="636021"/>
          </a:xfrm>
          <a:prstGeom prst="rect">
            <a:avLst/>
          </a:prstGeom>
          <a:noFill/>
          <a:ln>
            <a:noFill/>
          </a:ln>
        </p:spPr>
      </p:pic>
      <p:pic>
        <p:nvPicPr>
          <p:cNvPr id="91" name="Google Shape;418;p44">
            <a:extLst>
              <a:ext uri="{FF2B5EF4-FFF2-40B4-BE49-F238E27FC236}">
                <a16:creationId xmlns:a16="http://schemas.microsoft.com/office/drawing/2014/main" id="{432F58CC-41FA-CB4A-B11D-FE6008D85E4B}"/>
              </a:ext>
            </a:extLst>
          </p:cNvPr>
          <p:cNvPicPr preferRelativeResize="0"/>
          <p:nvPr/>
        </p:nvPicPr>
        <p:blipFill rotWithShape="1">
          <a:blip r:embed="rId13">
            <a:alphaModFix/>
          </a:blip>
          <a:srcRect/>
          <a:stretch/>
        </p:blipFill>
        <p:spPr>
          <a:xfrm>
            <a:off x="3013641" y="1050349"/>
            <a:ext cx="950179" cy="633057"/>
          </a:xfrm>
          <a:prstGeom prst="rect">
            <a:avLst/>
          </a:prstGeom>
          <a:noFill/>
          <a:ln>
            <a:noFill/>
          </a:ln>
        </p:spPr>
      </p:pic>
      <p:pic>
        <p:nvPicPr>
          <p:cNvPr id="103" name="Google Shape;415;p44">
            <a:extLst>
              <a:ext uri="{FF2B5EF4-FFF2-40B4-BE49-F238E27FC236}">
                <a16:creationId xmlns:a16="http://schemas.microsoft.com/office/drawing/2014/main" id="{3401FBEF-E6BB-B547-928B-956B1ACF8A79}"/>
              </a:ext>
            </a:extLst>
          </p:cNvPr>
          <p:cNvPicPr preferRelativeResize="0"/>
          <p:nvPr/>
        </p:nvPicPr>
        <p:blipFill rotWithShape="1">
          <a:blip r:embed="rId14">
            <a:alphaModFix/>
          </a:blip>
          <a:srcRect/>
          <a:stretch/>
        </p:blipFill>
        <p:spPr>
          <a:xfrm>
            <a:off x="7553469" y="1052854"/>
            <a:ext cx="912381" cy="607874"/>
          </a:xfrm>
          <a:prstGeom prst="rect">
            <a:avLst/>
          </a:prstGeom>
          <a:noFill/>
          <a:ln>
            <a:noFill/>
          </a:ln>
        </p:spPr>
      </p:pic>
      <p:pic>
        <p:nvPicPr>
          <p:cNvPr id="107" name="Google Shape;420;p44" descr="A train at a train station&#10;&#10;Description automatically generated with medium confidence">
            <a:extLst>
              <a:ext uri="{FF2B5EF4-FFF2-40B4-BE49-F238E27FC236}">
                <a16:creationId xmlns:a16="http://schemas.microsoft.com/office/drawing/2014/main" id="{A0CAF0DB-8CF6-A840-8043-3A042FF2D607}"/>
              </a:ext>
            </a:extLst>
          </p:cNvPr>
          <p:cNvPicPr preferRelativeResize="0"/>
          <p:nvPr/>
        </p:nvPicPr>
        <p:blipFill rotWithShape="1">
          <a:blip r:embed="rId15">
            <a:alphaModFix/>
          </a:blip>
          <a:srcRect/>
          <a:stretch/>
        </p:blipFill>
        <p:spPr>
          <a:xfrm>
            <a:off x="4448900" y="1862080"/>
            <a:ext cx="916017" cy="610296"/>
          </a:xfrm>
          <a:prstGeom prst="rect">
            <a:avLst/>
          </a:prstGeom>
          <a:noFill/>
          <a:ln>
            <a:noFill/>
          </a:ln>
        </p:spPr>
      </p:pic>
      <p:pic>
        <p:nvPicPr>
          <p:cNvPr id="111" name="Picture 110" descr="A picture containing building, outdoor, street, person&#10;&#10;Description automatically generated">
            <a:extLst>
              <a:ext uri="{FF2B5EF4-FFF2-40B4-BE49-F238E27FC236}">
                <a16:creationId xmlns:a16="http://schemas.microsoft.com/office/drawing/2014/main" id="{92E1AFBA-C6C2-7F4F-8055-A7CC8BDA9809}"/>
              </a:ext>
            </a:extLst>
          </p:cNvPr>
          <p:cNvPicPr>
            <a:picLocks noChangeAspect="1"/>
          </p:cNvPicPr>
          <p:nvPr/>
        </p:nvPicPr>
        <p:blipFill>
          <a:blip r:embed="rId16"/>
          <a:stretch>
            <a:fillRect/>
          </a:stretch>
        </p:blipFill>
        <p:spPr>
          <a:xfrm>
            <a:off x="2925412" y="2587128"/>
            <a:ext cx="1112718" cy="741349"/>
          </a:xfrm>
          <a:prstGeom prst="rect">
            <a:avLst/>
          </a:prstGeom>
        </p:spPr>
      </p:pic>
      <p:pic>
        <p:nvPicPr>
          <p:cNvPr id="117" name="Google Shape;427;p44" descr="A person talking on a cell phone&#10;&#10;Description automatically generated with medium confidence">
            <a:extLst>
              <a:ext uri="{FF2B5EF4-FFF2-40B4-BE49-F238E27FC236}">
                <a16:creationId xmlns:a16="http://schemas.microsoft.com/office/drawing/2014/main" id="{C266605E-F9F6-8846-A623-1D1CE5141008}"/>
              </a:ext>
            </a:extLst>
          </p:cNvPr>
          <p:cNvPicPr preferRelativeResize="0"/>
          <p:nvPr/>
        </p:nvPicPr>
        <p:blipFill rotWithShape="1">
          <a:blip r:embed="rId17">
            <a:alphaModFix/>
          </a:blip>
          <a:srcRect/>
          <a:stretch/>
        </p:blipFill>
        <p:spPr>
          <a:xfrm>
            <a:off x="4456083" y="3455073"/>
            <a:ext cx="932800" cy="621478"/>
          </a:xfrm>
          <a:prstGeom prst="rect">
            <a:avLst/>
          </a:prstGeom>
          <a:noFill/>
          <a:ln>
            <a:noFill/>
          </a:ln>
        </p:spPr>
      </p:pic>
      <p:pic>
        <p:nvPicPr>
          <p:cNvPr id="121" name="Google Shape;348;p20" descr="A picture containing table, indoor, floor, dining&#10;&#10;Description automatically generated">
            <a:extLst>
              <a:ext uri="{FF2B5EF4-FFF2-40B4-BE49-F238E27FC236}">
                <a16:creationId xmlns:a16="http://schemas.microsoft.com/office/drawing/2014/main" id="{C5B80A21-7961-074C-A4F7-2BE40B73C3B2}"/>
              </a:ext>
            </a:extLst>
          </p:cNvPr>
          <p:cNvPicPr preferRelativeResize="0"/>
          <p:nvPr/>
        </p:nvPicPr>
        <p:blipFill rotWithShape="1">
          <a:blip r:embed="rId18">
            <a:alphaModFix/>
          </a:blip>
          <a:srcRect/>
          <a:stretch/>
        </p:blipFill>
        <p:spPr>
          <a:xfrm>
            <a:off x="4495107" y="4218152"/>
            <a:ext cx="1169180" cy="784812"/>
          </a:xfrm>
          <a:prstGeom prst="rect">
            <a:avLst/>
          </a:prstGeom>
          <a:noFill/>
          <a:ln>
            <a:noFill/>
          </a:ln>
        </p:spPr>
      </p:pic>
      <p:pic>
        <p:nvPicPr>
          <p:cNvPr id="125" name="Google Shape;432;p44" descr="A person's hand holding a watch&#10;&#10;Description automatically generated with low confidence">
            <a:extLst>
              <a:ext uri="{FF2B5EF4-FFF2-40B4-BE49-F238E27FC236}">
                <a16:creationId xmlns:a16="http://schemas.microsoft.com/office/drawing/2014/main" id="{22E4369B-1C98-BB46-B051-7DC62CA1F9C3}"/>
              </a:ext>
            </a:extLst>
          </p:cNvPr>
          <p:cNvPicPr preferRelativeResize="0"/>
          <p:nvPr/>
        </p:nvPicPr>
        <p:blipFill rotWithShape="1">
          <a:blip r:embed="rId19">
            <a:alphaModFix/>
          </a:blip>
          <a:srcRect/>
          <a:stretch/>
        </p:blipFill>
        <p:spPr>
          <a:xfrm>
            <a:off x="2925412" y="4310005"/>
            <a:ext cx="846324" cy="614643"/>
          </a:xfrm>
          <a:prstGeom prst="rect">
            <a:avLst/>
          </a:prstGeom>
          <a:noFill/>
          <a:ln>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7"/>
                                        </p:tgtEl>
                                        <p:attrNameLst>
                                          <p:attrName>style.visibility</p:attrName>
                                        </p:attrNameLst>
                                      </p:cBhvr>
                                      <p:to>
                                        <p:strVal val="visible"/>
                                      </p:to>
                                    </p:set>
                                    <p:animEffect transition="in" filter="fade">
                                      <p:cBhvr>
                                        <p:cTn id="12" dur="500"/>
                                        <p:tgtEl>
                                          <p:spTgt spid="10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1"/>
                                        </p:tgtEl>
                                        <p:attrNameLst>
                                          <p:attrName>style.visibility</p:attrName>
                                        </p:attrNameLst>
                                      </p:cBhvr>
                                      <p:to>
                                        <p:strVal val="visible"/>
                                      </p:to>
                                    </p:set>
                                    <p:animEffect transition="in" filter="fade">
                                      <p:cBhvr>
                                        <p:cTn id="17" dur="500"/>
                                        <p:tgtEl>
                                          <p:spTgt spid="1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7"/>
                                        </p:tgtEl>
                                        <p:attrNameLst>
                                          <p:attrName>style.visibility</p:attrName>
                                        </p:attrNameLst>
                                      </p:cBhvr>
                                      <p:to>
                                        <p:strVal val="visible"/>
                                      </p:to>
                                    </p:set>
                                    <p:animEffect transition="in" filter="fade">
                                      <p:cBhvr>
                                        <p:cTn id="22" dur="500"/>
                                        <p:tgtEl>
                                          <p:spTgt spid="1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1"/>
                                        </p:tgtEl>
                                        <p:attrNameLst>
                                          <p:attrName>style.visibility</p:attrName>
                                        </p:attrNameLst>
                                      </p:cBhvr>
                                      <p:to>
                                        <p:strVal val="visible"/>
                                      </p:to>
                                    </p:set>
                                    <p:animEffect transition="in" filter="fade">
                                      <p:cBhvr>
                                        <p:cTn id="27" dur="500"/>
                                        <p:tgtEl>
                                          <p:spTgt spid="1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5"/>
                                        </p:tgtEl>
                                        <p:attrNameLst>
                                          <p:attrName>style.visibility</p:attrName>
                                        </p:attrNameLst>
                                      </p:cBhvr>
                                      <p:to>
                                        <p:strVal val="visible"/>
                                      </p:to>
                                    </p:set>
                                    <p:animEffect transition="in" filter="fade">
                                      <p:cBhvr>
                                        <p:cTn id="32" dur="500"/>
                                        <p:tgtEl>
                                          <p:spTgt spid="1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3"/>
                                        </p:tgtEl>
                                        <p:attrNameLst>
                                          <p:attrName>style.visibility</p:attrName>
                                        </p:attrNameLst>
                                      </p:cBhvr>
                                      <p:to>
                                        <p:strVal val="visible"/>
                                      </p:to>
                                    </p:set>
                                    <p:animEffect transition="in" filter="fade">
                                      <p:cBhvr>
                                        <p:cTn id="37"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Google Shape;498;p22" descr="A picture containing text&#10;&#10;Description automatically generated"/>
          <p:cNvPicPr preferRelativeResize="0"/>
          <p:nvPr/>
        </p:nvPicPr>
        <p:blipFill rotWithShape="1">
          <a:blip r:embed="rId3">
            <a:alphaModFix amt="70000"/>
          </a:blip>
          <a:srcRect l="7054" t="81134" r="-469" b="-1295"/>
          <a:stretch/>
        </p:blipFill>
        <p:spPr>
          <a:xfrm>
            <a:off x="424883" y="77615"/>
            <a:ext cx="8637731" cy="738664"/>
          </a:xfrm>
          <a:prstGeom prst="rect">
            <a:avLst/>
          </a:prstGeom>
          <a:noFill/>
          <a:ln>
            <a:noFill/>
          </a:ln>
        </p:spPr>
      </p:pic>
      <p:sp>
        <p:nvSpPr>
          <p:cNvPr id="499" name="Google Shape;499;p22"/>
          <p:cNvSpPr/>
          <p:nvPr/>
        </p:nvSpPr>
        <p:spPr>
          <a:xfrm>
            <a:off x="-265554" y="233689"/>
            <a:ext cx="9409554" cy="510869"/>
          </a:xfrm>
          <a:prstGeom prst="rect">
            <a:avLst/>
          </a:prstGeom>
          <a:noFill/>
          <a:ln>
            <a:noFill/>
          </a:ln>
        </p:spPr>
        <p:txBody>
          <a:bodyPr spcFirstLastPara="1" wrap="square" lIns="91425" tIns="45700" rIns="91425" bIns="45700" anchor="t" anchorCtr="0">
            <a:spAutoFit/>
          </a:bodyPr>
          <a:lstStyle/>
          <a:p>
            <a:pPr marL="257175">
              <a:lnSpc>
                <a:spcPct val="80000"/>
              </a:lnSpc>
            </a:pPr>
            <a:r>
              <a:rPr lang="en-US" sz="3400" b="0" i="0" u="none" strike="noStrike" cap="none">
                <a:solidFill>
                  <a:srgbClr val="17365D"/>
                </a:solidFill>
                <a:latin typeface="Verdana"/>
                <a:ea typeface="Verdana"/>
                <a:cs typeface="Verdana" panose="020B0604030504040204" pitchFamily="34" charset="0"/>
                <a:sym typeface="Permanent Marker"/>
              </a:rPr>
              <a:t>  </a:t>
            </a:r>
            <a:r>
              <a:rPr lang="en-US" sz="3400">
                <a:solidFill>
                  <a:srgbClr val="17365D"/>
                </a:solidFill>
                <a:latin typeface="Verdana"/>
                <a:ea typeface="Verdana"/>
                <a:cs typeface="Verdana" panose="020B0604030504040204" pitchFamily="34" charset="0"/>
                <a:sym typeface="Permanent Marker"/>
              </a:rPr>
              <a:t>   </a:t>
            </a:r>
            <a:r>
              <a:rPr lang="en-US" sz="3200" b="0" i="0" u="none" strike="noStrike" cap="none" err="1">
                <a:solidFill>
                  <a:srgbClr val="17365D"/>
                </a:solidFill>
                <a:latin typeface="Verdana"/>
                <a:ea typeface="Verdana"/>
                <a:cs typeface="Verdana" panose="020B0604030504040204" pitchFamily="34" charset="0"/>
                <a:sym typeface="Permanent Marker"/>
              </a:rPr>
              <a:t>Gevaren</a:t>
            </a:r>
            <a:r>
              <a:rPr lang="en-US" sz="3200" b="0" i="0" u="none" strike="noStrike" cap="none">
                <a:solidFill>
                  <a:srgbClr val="17365D"/>
                </a:solidFill>
                <a:latin typeface="Verdana"/>
                <a:ea typeface="Verdana"/>
                <a:cs typeface="Verdana" panose="020B0604030504040204" pitchFamily="34" charset="0"/>
                <a:sym typeface="Permanent Marker"/>
              </a:rPr>
              <a:t> </a:t>
            </a:r>
            <a:r>
              <a:rPr lang="en-US" sz="3200" b="0" i="0" u="none" strike="noStrike" cap="none" err="1">
                <a:solidFill>
                  <a:srgbClr val="17365D"/>
                </a:solidFill>
                <a:latin typeface="Verdana"/>
                <a:ea typeface="Verdana"/>
                <a:cs typeface="Verdana" panose="020B0604030504040204" pitchFamily="34" charset="0"/>
                <a:sym typeface="Permanent Marker"/>
              </a:rPr>
              <a:t>en</a:t>
            </a:r>
            <a:r>
              <a:rPr lang="en-US" sz="3200" b="0" i="0" u="none" strike="noStrike" cap="none">
                <a:solidFill>
                  <a:srgbClr val="17365D"/>
                </a:solidFill>
                <a:latin typeface="Verdana"/>
                <a:ea typeface="Verdana"/>
                <a:cs typeface="Verdana" panose="020B0604030504040204" pitchFamily="34" charset="0"/>
                <a:sym typeface="Permanent Marker"/>
              </a:rPr>
              <a:t> </a:t>
            </a:r>
            <a:r>
              <a:rPr lang="en-US" sz="3200" b="0" i="0" u="none" strike="noStrike" cap="none" err="1">
                <a:solidFill>
                  <a:srgbClr val="17365D"/>
                </a:solidFill>
                <a:latin typeface="Verdana"/>
                <a:ea typeface="Verdana"/>
                <a:cs typeface="Verdana" panose="020B0604030504040204" pitchFamily="34" charset="0"/>
                <a:sym typeface="Permanent Marker"/>
              </a:rPr>
              <a:t>gevolgen</a:t>
            </a:r>
            <a:r>
              <a:rPr lang="en-US" sz="3200" b="0" i="0" u="none" strike="noStrike" cap="none">
                <a:solidFill>
                  <a:srgbClr val="17365D"/>
                </a:solidFill>
                <a:latin typeface="Verdana"/>
                <a:ea typeface="Verdana"/>
                <a:cs typeface="Verdana" panose="020B0604030504040204" pitchFamily="34" charset="0"/>
                <a:sym typeface="Permanent Marker"/>
              </a:rPr>
              <a:t> van </a:t>
            </a:r>
            <a:r>
              <a:rPr lang="en-US" sz="3200" b="0" i="0" u="none" strike="noStrike" cap="none" err="1">
                <a:solidFill>
                  <a:srgbClr val="17365D"/>
                </a:solidFill>
                <a:latin typeface="Verdana"/>
                <a:ea typeface="Verdana"/>
                <a:cs typeface="Verdana" panose="020B0604030504040204" pitchFamily="34" charset="0"/>
                <a:sym typeface="Permanent Marker"/>
              </a:rPr>
              <a:t>vuurwerk</a:t>
            </a:r>
            <a:endParaRPr sz="3200" b="0" i="0" u="none" strike="noStrike" cap="none">
              <a:solidFill>
                <a:srgbClr val="17365D"/>
              </a:solidFill>
              <a:latin typeface="Verdana"/>
              <a:ea typeface="Verdana"/>
              <a:cs typeface="Verdana" panose="020B0604030504040204" pitchFamily="34" charset="0"/>
              <a:sym typeface="Permanent Marker"/>
            </a:endParaRPr>
          </a:p>
        </p:txBody>
      </p:sp>
      <p:sp>
        <p:nvSpPr>
          <p:cNvPr id="500" name="Google Shape;500;p22"/>
          <p:cNvSpPr txBox="1"/>
          <p:nvPr/>
        </p:nvSpPr>
        <p:spPr>
          <a:xfrm>
            <a:off x="692053" y="797934"/>
            <a:ext cx="6048578" cy="589072"/>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dk1"/>
              </a:buClr>
              <a:buSzPts val="4400"/>
              <a:buFont typeface="Calibri"/>
              <a:buNone/>
            </a:pPr>
            <a:r>
              <a:rPr lang="en-US" sz="2500" b="1" i="0" u="none" strike="noStrike" cap="none"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Andere</a:t>
            </a:r>
            <a:r>
              <a:rPr lang="en-US" sz="2500" b="1"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500" b="1" i="0" u="none" strike="noStrike" cap="none"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gevolgen</a:t>
            </a:r>
            <a:r>
              <a:rPr lang="en-US" sz="2500" b="1"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500" b="1" i="0" u="none" strike="noStrike" cap="none"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en</a:t>
            </a:r>
            <a:r>
              <a:rPr lang="en-US" sz="2500" b="1"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500" b="1" i="0" u="none" strike="noStrike" cap="none"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gevaren</a:t>
            </a:r>
            <a:endParaRPr sz="2500" b="1"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pic>
        <p:nvPicPr>
          <p:cNvPr id="501" name="Google Shape;501;p22"/>
          <p:cNvPicPr preferRelativeResize="0"/>
          <p:nvPr/>
        </p:nvPicPr>
        <p:blipFill rotWithShape="1">
          <a:blip r:embed="rId4">
            <a:alphaModFix/>
          </a:blip>
          <a:srcRect/>
          <a:stretch/>
        </p:blipFill>
        <p:spPr>
          <a:xfrm>
            <a:off x="2805806" y="1763473"/>
            <a:ext cx="1227599" cy="965200"/>
          </a:xfrm>
          <a:prstGeom prst="rect">
            <a:avLst/>
          </a:prstGeom>
          <a:noFill/>
          <a:ln>
            <a:noFill/>
          </a:ln>
        </p:spPr>
      </p:pic>
      <p:pic>
        <p:nvPicPr>
          <p:cNvPr id="502" name="Google Shape;502;p22"/>
          <p:cNvPicPr preferRelativeResize="0"/>
          <p:nvPr/>
        </p:nvPicPr>
        <p:blipFill rotWithShape="1">
          <a:blip r:embed="rId5">
            <a:alphaModFix/>
          </a:blip>
          <a:srcRect/>
          <a:stretch/>
        </p:blipFill>
        <p:spPr>
          <a:xfrm>
            <a:off x="2694488" y="3114959"/>
            <a:ext cx="1877512" cy="2027712"/>
          </a:xfrm>
          <a:prstGeom prst="rect">
            <a:avLst/>
          </a:prstGeom>
          <a:noFill/>
          <a:ln>
            <a:noFill/>
          </a:ln>
        </p:spPr>
      </p:pic>
      <p:pic>
        <p:nvPicPr>
          <p:cNvPr id="503" name="Google Shape;503;p22"/>
          <p:cNvPicPr preferRelativeResize="0"/>
          <p:nvPr/>
        </p:nvPicPr>
        <p:blipFill rotWithShape="1">
          <a:blip r:embed="rId6">
            <a:alphaModFix/>
          </a:blip>
          <a:srcRect/>
          <a:stretch/>
        </p:blipFill>
        <p:spPr>
          <a:xfrm>
            <a:off x="4572000" y="1677040"/>
            <a:ext cx="1877512" cy="1051406"/>
          </a:xfrm>
          <a:prstGeom prst="rect">
            <a:avLst/>
          </a:prstGeom>
          <a:noFill/>
          <a:ln>
            <a:noFill/>
          </a:ln>
        </p:spPr>
      </p:pic>
      <p:pic>
        <p:nvPicPr>
          <p:cNvPr id="504" name="Google Shape;504;p22"/>
          <p:cNvPicPr preferRelativeResize="0"/>
          <p:nvPr/>
        </p:nvPicPr>
        <p:blipFill rotWithShape="1">
          <a:blip r:embed="rId7">
            <a:alphaModFix/>
          </a:blip>
          <a:srcRect/>
          <a:stretch/>
        </p:blipFill>
        <p:spPr>
          <a:xfrm>
            <a:off x="4540207" y="3406406"/>
            <a:ext cx="1927442" cy="1503405"/>
          </a:xfrm>
          <a:prstGeom prst="rect">
            <a:avLst/>
          </a:prstGeom>
          <a:noFill/>
          <a:ln>
            <a:noFill/>
          </a:ln>
        </p:spPr>
      </p:pic>
      <p:sp>
        <p:nvSpPr>
          <p:cNvPr id="505" name="Google Shape;505;p22"/>
          <p:cNvSpPr txBox="1"/>
          <p:nvPr/>
        </p:nvSpPr>
        <p:spPr>
          <a:xfrm>
            <a:off x="928566" y="1640663"/>
            <a:ext cx="2014331" cy="415458"/>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2100" b="0" i="0" u="none" strike="noStrike" cap="none">
                <a:solidFill>
                  <a:srgbClr val="002060"/>
                </a:solidFill>
                <a:latin typeface="Verdana" panose="020B0604030504040204" pitchFamily="34" charset="0"/>
                <a:ea typeface="Verdana" panose="020B0604030504040204" pitchFamily="34" charset="0"/>
                <a:cs typeface="Verdana" panose="020B0604030504040204" pitchFamily="34" charset="0"/>
                <a:sym typeface="Permanent Marker"/>
              </a:rPr>
              <a:t>Op </a:t>
            </a:r>
            <a:r>
              <a:rPr lang="en-US" sz="2100" b="0" i="0" u="none" strike="noStrike" cap="none" err="1">
                <a:solidFill>
                  <a:srgbClr val="002060"/>
                </a:solidFill>
                <a:latin typeface="Verdana" panose="020B0604030504040204" pitchFamily="34" charset="0"/>
                <a:ea typeface="Verdana" panose="020B0604030504040204" pitchFamily="34" charset="0"/>
                <a:cs typeface="Verdana" panose="020B0604030504040204" pitchFamily="34" charset="0"/>
                <a:sym typeface="Permanent Marker"/>
              </a:rPr>
              <a:t>Straat</a:t>
            </a:r>
            <a:endParaRPr sz="2100">
              <a:latin typeface="Verdana" panose="020B0604030504040204" pitchFamily="34" charset="0"/>
              <a:ea typeface="Verdana" panose="020B0604030504040204" pitchFamily="34" charset="0"/>
              <a:cs typeface="Verdana" panose="020B0604030504040204" pitchFamily="34" charset="0"/>
            </a:endParaRPr>
          </a:p>
        </p:txBody>
      </p:sp>
      <p:sp>
        <p:nvSpPr>
          <p:cNvPr id="506" name="Google Shape;506;p22"/>
          <p:cNvSpPr txBox="1"/>
          <p:nvPr/>
        </p:nvSpPr>
        <p:spPr>
          <a:xfrm>
            <a:off x="157070" y="2067450"/>
            <a:ext cx="2799079" cy="738623"/>
          </a:xfrm>
          <a:prstGeom prst="rect">
            <a:avLst/>
          </a:prstGeom>
          <a:noFill/>
          <a:ln>
            <a:noFill/>
          </a:ln>
        </p:spPr>
        <p:txBody>
          <a:bodyPr spcFirstLastPara="1" wrap="square" lIns="91425" tIns="45700" rIns="91425" bIns="45700" anchor="t" anchorCtr="0">
            <a:spAutoFit/>
          </a:bodyPr>
          <a:lstStyle/>
          <a:p>
            <a:pPr marL="457200" marR="0" lvl="0" indent="0" algn="r" rtl="0">
              <a:lnSpc>
                <a:spcPct val="100000"/>
              </a:lnSpc>
              <a:spcBef>
                <a:spcPts val="0"/>
              </a:spcBef>
              <a:spcAft>
                <a:spcPts val="0"/>
              </a:spcAft>
              <a:buNone/>
            </a:pPr>
            <a:r>
              <a:rPr lang="en-US" sz="1400" b="1"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Overlast door lawaai, vernieling, gevaar voor brandstichting</a:t>
            </a:r>
            <a:endParaRPr sz="1400" b="1"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sp>
        <p:nvSpPr>
          <p:cNvPr id="507" name="Google Shape;507;p22"/>
          <p:cNvSpPr txBox="1"/>
          <p:nvPr/>
        </p:nvSpPr>
        <p:spPr>
          <a:xfrm>
            <a:off x="-36197" y="3479295"/>
            <a:ext cx="2799079" cy="40006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2000" b="0" i="0" u="none" strike="noStrike" cap="none" err="1">
                <a:solidFill>
                  <a:srgbClr val="002060"/>
                </a:solidFill>
                <a:latin typeface="Verdana" panose="020B0604030504040204" pitchFamily="34" charset="0"/>
                <a:ea typeface="Verdana" panose="020B0604030504040204" pitchFamily="34" charset="0"/>
                <a:cs typeface="Verdana" panose="020B0604030504040204" pitchFamily="34" charset="0"/>
                <a:sym typeface="Permanent Marker"/>
              </a:rPr>
              <a:t>Voor</a:t>
            </a:r>
            <a:r>
              <a:rPr lang="en-US" sz="2000" b="0" i="0" u="none" strike="noStrike" cap="none">
                <a:solidFill>
                  <a:srgbClr val="002060"/>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2000" b="0" i="0" u="none" strike="noStrike" cap="none" err="1">
                <a:solidFill>
                  <a:srgbClr val="002060"/>
                </a:solidFill>
                <a:latin typeface="Verdana" panose="020B0604030504040204" pitchFamily="34" charset="0"/>
                <a:ea typeface="Verdana" panose="020B0604030504040204" pitchFamily="34" charset="0"/>
                <a:cs typeface="Verdana" panose="020B0604030504040204" pitchFamily="34" charset="0"/>
                <a:sym typeface="Permanent Marker"/>
              </a:rPr>
              <a:t>hulpverleners</a:t>
            </a:r>
            <a:endParaRPr sz="2000">
              <a:latin typeface="Verdana" panose="020B0604030504040204" pitchFamily="34" charset="0"/>
              <a:ea typeface="Verdana" panose="020B0604030504040204" pitchFamily="34" charset="0"/>
              <a:cs typeface="Verdana" panose="020B0604030504040204" pitchFamily="34" charset="0"/>
            </a:endParaRPr>
          </a:p>
        </p:txBody>
      </p:sp>
      <p:sp>
        <p:nvSpPr>
          <p:cNvPr id="508" name="Google Shape;508;p22"/>
          <p:cNvSpPr txBox="1"/>
          <p:nvPr/>
        </p:nvSpPr>
        <p:spPr>
          <a:xfrm>
            <a:off x="6381015" y="1646060"/>
            <a:ext cx="2456622" cy="41545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100" b="0" i="0" u="none" strike="noStrike" cap="none">
                <a:solidFill>
                  <a:srgbClr val="002060"/>
                </a:solidFill>
                <a:latin typeface="Verdana" panose="020B0604030504040204" pitchFamily="34" charset="0"/>
                <a:ea typeface="Verdana" panose="020B0604030504040204" pitchFamily="34" charset="0"/>
                <a:cs typeface="Verdana" panose="020B0604030504040204" pitchFamily="34" charset="0"/>
                <a:sym typeface="Permanent Marker"/>
              </a:rPr>
              <a:t>(Huis)</a:t>
            </a:r>
            <a:r>
              <a:rPr lang="en-US" sz="2100" b="0" i="0" u="none" strike="noStrike" cap="none" err="1">
                <a:solidFill>
                  <a:srgbClr val="002060"/>
                </a:solidFill>
                <a:latin typeface="Verdana" panose="020B0604030504040204" pitchFamily="34" charset="0"/>
                <a:ea typeface="Verdana" panose="020B0604030504040204" pitchFamily="34" charset="0"/>
                <a:cs typeface="Verdana" panose="020B0604030504040204" pitchFamily="34" charset="0"/>
                <a:sym typeface="Permanent Marker"/>
              </a:rPr>
              <a:t>dieren</a:t>
            </a:r>
            <a:endParaRPr sz="2100">
              <a:latin typeface="Verdana" panose="020B0604030504040204" pitchFamily="34" charset="0"/>
              <a:ea typeface="Verdana" panose="020B0604030504040204" pitchFamily="34" charset="0"/>
              <a:cs typeface="Verdana" panose="020B0604030504040204" pitchFamily="34" charset="0"/>
            </a:endParaRPr>
          </a:p>
        </p:txBody>
      </p:sp>
      <p:sp>
        <p:nvSpPr>
          <p:cNvPr id="509" name="Google Shape;509;p22"/>
          <p:cNvSpPr txBox="1"/>
          <p:nvPr/>
        </p:nvSpPr>
        <p:spPr>
          <a:xfrm>
            <a:off x="5926568" y="2067450"/>
            <a:ext cx="2456622" cy="954067"/>
          </a:xfrm>
          <a:prstGeom prst="rect">
            <a:avLst/>
          </a:prstGeom>
          <a:noFill/>
          <a:ln>
            <a:noFill/>
          </a:ln>
        </p:spPr>
        <p:txBody>
          <a:bodyPr spcFirstLastPara="1" wrap="square" lIns="91425" tIns="45700" rIns="91425" bIns="45700" anchor="t" anchorCtr="0">
            <a:spAutoFit/>
          </a:bodyPr>
          <a:lstStyle/>
          <a:p>
            <a:pPr marL="457200" marR="0" lvl="0" indent="0" algn="l" rtl="0">
              <a:lnSpc>
                <a:spcPct val="100000"/>
              </a:lnSpc>
              <a:spcBef>
                <a:spcPts val="0"/>
              </a:spcBef>
              <a:spcAft>
                <a:spcPts val="0"/>
              </a:spcAft>
              <a:buNone/>
            </a:pPr>
            <a:r>
              <a:rPr lang="en-US" sz="1400" b="1"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Gooien van vuurwerk, stress door luide knallen (bang)</a:t>
            </a:r>
            <a:endParaRPr>
              <a:latin typeface="Verdana" panose="020B0604030504040204" pitchFamily="34" charset="0"/>
              <a:ea typeface="Verdana" panose="020B0604030504040204" pitchFamily="34" charset="0"/>
              <a:cs typeface="Verdana" panose="020B0604030504040204" pitchFamily="34" charset="0"/>
            </a:endParaRPr>
          </a:p>
        </p:txBody>
      </p:sp>
      <p:sp>
        <p:nvSpPr>
          <p:cNvPr id="510" name="Google Shape;510;p22"/>
          <p:cNvSpPr txBox="1"/>
          <p:nvPr/>
        </p:nvSpPr>
        <p:spPr>
          <a:xfrm>
            <a:off x="-5768" y="3833620"/>
            <a:ext cx="2799079" cy="954067"/>
          </a:xfrm>
          <a:prstGeom prst="rect">
            <a:avLst/>
          </a:prstGeom>
          <a:noFill/>
          <a:ln>
            <a:noFill/>
          </a:ln>
        </p:spPr>
        <p:txBody>
          <a:bodyPr spcFirstLastPara="1" wrap="square" lIns="91425" tIns="45700" rIns="91425" bIns="45700" anchor="t" anchorCtr="0">
            <a:spAutoFit/>
          </a:bodyPr>
          <a:lstStyle/>
          <a:p>
            <a:pPr marL="457200" marR="0" lvl="0" indent="0" algn="r" rtl="0">
              <a:lnSpc>
                <a:spcPct val="100000"/>
              </a:lnSpc>
              <a:spcBef>
                <a:spcPts val="0"/>
              </a:spcBef>
              <a:spcAft>
                <a:spcPts val="0"/>
              </a:spcAft>
              <a:buNone/>
            </a:pPr>
            <a:r>
              <a:rPr lang="en-US" sz="1400" b="1"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Gooien van vuurwerk, uitschelden en geweld</a:t>
            </a:r>
            <a:endParaRPr sz="1400" b="1"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sp>
        <p:nvSpPr>
          <p:cNvPr id="511" name="Google Shape;511;p22"/>
          <p:cNvSpPr txBox="1"/>
          <p:nvPr/>
        </p:nvSpPr>
        <p:spPr>
          <a:xfrm>
            <a:off x="6381015" y="3363124"/>
            <a:ext cx="2456622" cy="41545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100" b="0" i="0" u="none" strike="noStrike" cap="none" err="1">
                <a:solidFill>
                  <a:srgbClr val="002060"/>
                </a:solidFill>
                <a:latin typeface="Verdana" panose="020B0604030504040204" pitchFamily="34" charset="0"/>
                <a:ea typeface="Verdana" panose="020B0604030504040204" pitchFamily="34" charset="0"/>
                <a:cs typeface="Verdana" panose="020B0604030504040204" pitchFamily="34" charset="0"/>
                <a:sym typeface="Permanent Marker"/>
              </a:rPr>
              <a:t>Gezondheid</a:t>
            </a:r>
            <a:endParaRPr sz="2100">
              <a:latin typeface="Verdana" panose="020B0604030504040204" pitchFamily="34" charset="0"/>
              <a:ea typeface="Verdana" panose="020B0604030504040204" pitchFamily="34" charset="0"/>
              <a:cs typeface="Verdana" panose="020B0604030504040204" pitchFamily="34" charset="0"/>
            </a:endParaRPr>
          </a:p>
        </p:txBody>
      </p:sp>
      <p:sp>
        <p:nvSpPr>
          <p:cNvPr id="512" name="Google Shape;512;p22"/>
          <p:cNvSpPr txBox="1"/>
          <p:nvPr/>
        </p:nvSpPr>
        <p:spPr>
          <a:xfrm>
            <a:off x="5926568" y="3784513"/>
            <a:ext cx="2456622" cy="738623"/>
          </a:xfrm>
          <a:prstGeom prst="rect">
            <a:avLst/>
          </a:prstGeom>
          <a:noFill/>
          <a:ln>
            <a:noFill/>
          </a:ln>
        </p:spPr>
        <p:txBody>
          <a:bodyPr spcFirstLastPara="1" wrap="square" lIns="91425" tIns="45700" rIns="91425" bIns="45700" anchor="t" anchorCtr="0">
            <a:spAutoFit/>
          </a:bodyPr>
          <a:lstStyle/>
          <a:p>
            <a:pPr marL="457200" marR="0" lvl="0" indent="0" algn="l" rtl="0">
              <a:lnSpc>
                <a:spcPct val="100000"/>
              </a:lnSpc>
              <a:spcBef>
                <a:spcPts val="0"/>
              </a:spcBef>
              <a:spcAft>
                <a:spcPts val="0"/>
              </a:spcAft>
              <a:buNone/>
            </a:pPr>
            <a:r>
              <a:rPr lang="en-US" sz="1400" b="1"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In het algemeen, </a:t>
            </a:r>
            <a:endParaRPr>
              <a:latin typeface="Verdana" panose="020B0604030504040204" pitchFamily="34" charset="0"/>
              <a:ea typeface="Verdana" panose="020B0604030504040204" pitchFamily="34" charset="0"/>
              <a:cs typeface="Verdana" panose="020B0604030504040204" pitchFamily="34" charset="0"/>
            </a:endParaRPr>
          </a:p>
          <a:p>
            <a:pPr marL="457200" marR="0" lvl="0" indent="0" algn="l" rtl="0">
              <a:lnSpc>
                <a:spcPct val="100000"/>
              </a:lnSpc>
              <a:spcBef>
                <a:spcPts val="0"/>
              </a:spcBef>
              <a:spcAft>
                <a:spcPts val="0"/>
              </a:spcAft>
              <a:buNone/>
            </a:pPr>
            <a:r>
              <a:rPr lang="en-US" sz="1400" b="1"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slechte luchtkwaliteit</a:t>
            </a:r>
            <a:endParaRPr sz="1400" b="1" i="0" u="none" strike="noStrike" cap="none">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pic>
        <p:nvPicPr>
          <p:cNvPr id="513" name="Google Shape;513;p22" descr="A picture containing dark, light, lit, night&#10;&#10;Description automatically generated"/>
          <p:cNvPicPr preferRelativeResize="0"/>
          <p:nvPr/>
        </p:nvPicPr>
        <p:blipFill rotWithShape="1">
          <a:blip r:embed="rId8">
            <a:alphaModFix/>
          </a:blip>
          <a:srcRect t="63795" r="40167"/>
          <a:stretch/>
        </p:blipFill>
        <p:spPr>
          <a:xfrm rot="1531788">
            <a:off x="8585" y="4074673"/>
            <a:ext cx="1165673" cy="1128578"/>
          </a:xfrm>
          <a:prstGeom prst="rect">
            <a:avLst/>
          </a:prstGeom>
          <a:noFill/>
          <a:ln>
            <a:noFill/>
          </a:ln>
        </p:spPr>
      </p:pic>
      <p:pic>
        <p:nvPicPr>
          <p:cNvPr id="514" name="Google Shape;514;p22"/>
          <p:cNvPicPr preferRelativeResize="0"/>
          <p:nvPr/>
        </p:nvPicPr>
        <p:blipFill rotWithShape="1">
          <a:blip r:embed="rId9">
            <a:alphaModFix/>
          </a:blip>
          <a:srcRect/>
          <a:stretch/>
        </p:blipFill>
        <p:spPr>
          <a:xfrm rot="10800000" flipH="1">
            <a:off x="692053" y="1403958"/>
            <a:ext cx="3718581" cy="267193"/>
          </a:xfrm>
          <a:prstGeom prst="rect">
            <a:avLst/>
          </a:prstGeom>
          <a:noFill/>
          <a:ln>
            <a:noFill/>
          </a:ln>
        </p:spPr>
      </p:pic>
      <p:pic>
        <p:nvPicPr>
          <p:cNvPr id="515" name="Google Shape;515;p22"/>
          <p:cNvPicPr preferRelativeResize="0"/>
          <p:nvPr/>
        </p:nvPicPr>
        <p:blipFill rotWithShape="1">
          <a:blip r:embed="rId10">
            <a:alphaModFix/>
          </a:blip>
          <a:srcRect/>
          <a:stretch/>
        </p:blipFill>
        <p:spPr>
          <a:xfrm rot="10800000" flipH="1">
            <a:off x="1731642" y="2014062"/>
            <a:ext cx="1071137" cy="179440"/>
          </a:xfrm>
          <a:prstGeom prst="rect">
            <a:avLst/>
          </a:prstGeom>
          <a:noFill/>
          <a:ln>
            <a:noFill/>
          </a:ln>
        </p:spPr>
      </p:pic>
      <p:pic>
        <p:nvPicPr>
          <p:cNvPr id="516" name="Google Shape;516;p22"/>
          <p:cNvPicPr preferRelativeResize="0"/>
          <p:nvPr/>
        </p:nvPicPr>
        <p:blipFill rotWithShape="1">
          <a:blip r:embed="rId11">
            <a:alphaModFix/>
          </a:blip>
          <a:srcRect/>
          <a:stretch/>
        </p:blipFill>
        <p:spPr>
          <a:xfrm rot="10800000" flipH="1">
            <a:off x="6467649" y="2020522"/>
            <a:ext cx="1338123" cy="151463"/>
          </a:xfrm>
          <a:prstGeom prst="rect">
            <a:avLst/>
          </a:prstGeom>
          <a:noFill/>
          <a:ln>
            <a:noFill/>
          </a:ln>
        </p:spPr>
      </p:pic>
      <p:pic>
        <p:nvPicPr>
          <p:cNvPr id="517" name="Google Shape;517;p22"/>
          <p:cNvPicPr preferRelativeResize="0"/>
          <p:nvPr/>
        </p:nvPicPr>
        <p:blipFill rotWithShape="1">
          <a:blip r:embed="rId12">
            <a:alphaModFix/>
          </a:blip>
          <a:srcRect/>
          <a:stretch/>
        </p:blipFill>
        <p:spPr>
          <a:xfrm rot="10800000" flipH="1">
            <a:off x="604731" y="3806290"/>
            <a:ext cx="2194166" cy="118592"/>
          </a:xfrm>
          <a:prstGeom prst="rect">
            <a:avLst/>
          </a:prstGeom>
          <a:noFill/>
          <a:ln>
            <a:noFill/>
          </a:ln>
        </p:spPr>
      </p:pic>
      <p:pic>
        <p:nvPicPr>
          <p:cNvPr id="518" name="Google Shape;518;p22"/>
          <p:cNvPicPr preferRelativeResize="0"/>
          <p:nvPr/>
        </p:nvPicPr>
        <p:blipFill rotWithShape="1">
          <a:blip r:embed="rId13">
            <a:alphaModFix/>
          </a:blip>
          <a:srcRect/>
          <a:stretch/>
        </p:blipFill>
        <p:spPr>
          <a:xfrm rot="10800000" flipH="1">
            <a:off x="6449512" y="3743662"/>
            <a:ext cx="1368153" cy="124158"/>
          </a:xfrm>
          <a:prstGeom prst="rect">
            <a:avLst/>
          </a:prstGeom>
          <a:noFill/>
          <a:ln>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Google Shape;498;p22" descr="A picture containing text&#10;&#10;Description automatically generated"/>
          <p:cNvPicPr preferRelativeResize="0"/>
          <p:nvPr/>
        </p:nvPicPr>
        <p:blipFill rotWithShape="1">
          <a:blip r:embed="rId3">
            <a:alphaModFix amt="70000"/>
          </a:blip>
          <a:srcRect l="7054" t="81134" r="-469" b="-1295"/>
          <a:stretch/>
        </p:blipFill>
        <p:spPr>
          <a:xfrm>
            <a:off x="424883" y="77615"/>
            <a:ext cx="8637731" cy="738664"/>
          </a:xfrm>
          <a:prstGeom prst="rect">
            <a:avLst/>
          </a:prstGeom>
          <a:noFill/>
          <a:ln>
            <a:noFill/>
          </a:ln>
        </p:spPr>
      </p:pic>
      <p:sp>
        <p:nvSpPr>
          <p:cNvPr id="499" name="Google Shape;499;p22"/>
          <p:cNvSpPr/>
          <p:nvPr/>
        </p:nvSpPr>
        <p:spPr>
          <a:xfrm>
            <a:off x="-265554" y="233689"/>
            <a:ext cx="9409554" cy="510869"/>
          </a:xfrm>
          <a:prstGeom prst="rect">
            <a:avLst/>
          </a:prstGeom>
          <a:noFill/>
          <a:ln>
            <a:noFill/>
          </a:ln>
        </p:spPr>
        <p:txBody>
          <a:bodyPr spcFirstLastPara="1" wrap="square" lIns="91425" tIns="45700" rIns="91425" bIns="45700" anchor="t" anchorCtr="0">
            <a:spAutoFit/>
          </a:bodyPr>
          <a:lstStyle/>
          <a:p>
            <a:pPr marL="257175">
              <a:lnSpc>
                <a:spcPct val="80000"/>
              </a:lnSpc>
            </a:pPr>
            <a:r>
              <a:rPr lang="en-US" sz="3400" b="0" i="0" u="none" strike="noStrike" cap="none">
                <a:solidFill>
                  <a:srgbClr val="17365D"/>
                </a:solidFill>
                <a:latin typeface="Verdana"/>
                <a:ea typeface="Verdana"/>
                <a:cs typeface="Verdana" panose="020B0604030504040204" pitchFamily="34" charset="0"/>
                <a:sym typeface="Permanent Marker"/>
              </a:rPr>
              <a:t>  </a:t>
            </a:r>
            <a:r>
              <a:rPr lang="en-US" sz="3400">
                <a:solidFill>
                  <a:srgbClr val="17365D"/>
                </a:solidFill>
                <a:latin typeface="Verdana"/>
                <a:ea typeface="Verdana"/>
                <a:cs typeface="Verdana" panose="020B0604030504040204" pitchFamily="34" charset="0"/>
                <a:sym typeface="Permanent Marker"/>
              </a:rPr>
              <a:t>   </a:t>
            </a:r>
            <a:r>
              <a:rPr lang="en-US" sz="3200" b="0" i="0" u="none" strike="noStrike" cap="none" err="1">
                <a:solidFill>
                  <a:srgbClr val="17365D"/>
                </a:solidFill>
                <a:latin typeface="Verdana"/>
                <a:ea typeface="Verdana"/>
                <a:cs typeface="Verdana" panose="020B0604030504040204" pitchFamily="34" charset="0"/>
                <a:sym typeface="Permanent Marker"/>
              </a:rPr>
              <a:t>Gevaren</a:t>
            </a:r>
            <a:r>
              <a:rPr lang="en-US" sz="3200" b="0" i="0" u="none" strike="noStrike" cap="none">
                <a:solidFill>
                  <a:srgbClr val="17365D"/>
                </a:solidFill>
                <a:latin typeface="Verdana"/>
                <a:ea typeface="Verdana"/>
                <a:cs typeface="Verdana" panose="020B0604030504040204" pitchFamily="34" charset="0"/>
                <a:sym typeface="Permanent Marker"/>
              </a:rPr>
              <a:t> </a:t>
            </a:r>
            <a:r>
              <a:rPr lang="en-US" sz="3200" b="0" i="0" u="none" strike="noStrike" cap="none" err="1">
                <a:solidFill>
                  <a:srgbClr val="17365D"/>
                </a:solidFill>
                <a:latin typeface="Verdana"/>
                <a:ea typeface="Verdana"/>
                <a:cs typeface="Verdana" panose="020B0604030504040204" pitchFamily="34" charset="0"/>
                <a:sym typeface="Permanent Marker"/>
              </a:rPr>
              <a:t>en</a:t>
            </a:r>
            <a:r>
              <a:rPr lang="en-US" sz="3200" b="0" i="0" u="none" strike="noStrike" cap="none">
                <a:solidFill>
                  <a:srgbClr val="17365D"/>
                </a:solidFill>
                <a:latin typeface="Verdana"/>
                <a:ea typeface="Verdana"/>
                <a:cs typeface="Verdana" panose="020B0604030504040204" pitchFamily="34" charset="0"/>
                <a:sym typeface="Permanent Marker"/>
              </a:rPr>
              <a:t> </a:t>
            </a:r>
            <a:r>
              <a:rPr lang="en-US" sz="3200" b="0" i="0" u="none" strike="noStrike" cap="none" err="1">
                <a:solidFill>
                  <a:srgbClr val="17365D"/>
                </a:solidFill>
                <a:latin typeface="Verdana"/>
                <a:ea typeface="Verdana"/>
                <a:cs typeface="Verdana" panose="020B0604030504040204" pitchFamily="34" charset="0"/>
                <a:sym typeface="Permanent Marker"/>
              </a:rPr>
              <a:t>gevolgen</a:t>
            </a:r>
            <a:r>
              <a:rPr lang="en-US" sz="3200" b="0" i="0" u="none" strike="noStrike" cap="none">
                <a:solidFill>
                  <a:srgbClr val="17365D"/>
                </a:solidFill>
                <a:latin typeface="Verdana"/>
                <a:ea typeface="Verdana"/>
                <a:cs typeface="Verdana" panose="020B0604030504040204" pitchFamily="34" charset="0"/>
                <a:sym typeface="Permanent Marker"/>
              </a:rPr>
              <a:t> van </a:t>
            </a:r>
            <a:r>
              <a:rPr lang="en-US" sz="3200" b="0" i="0" u="none" strike="noStrike" cap="none" err="1">
                <a:solidFill>
                  <a:srgbClr val="17365D"/>
                </a:solidFill>
                <a:latin typeface="Verdana"/>
                <a:ea typeface="Verdana"/>
                <a:cs typeface="Verdana" panose="020B0604030504040204" pitchFamily="34" charset="0"/>
                <a:sym typeface="Permanent Marker"/>
              </a:rPr>
              <a:t>vuurwerk</a:t>
            </a:r>
            <a:endParaRPr sz="3200" b="0" i="0" u="none" strike="noStrike" cap="none">
              <a:solidFill>
                <a:srgbClr val="17365D"/>
              </a:solidFill>
              <a:latin typeface="Verdana"/>
              <a:ea typeface="Verdana"/>
              <a:cs typeface="Verdana" panose="020B0604030504040204" pitchFamily="34" charset="0"/>
              <a:sym typeface="Permanent Marker"/>
            </a:endParaRPr>
          </a:p>
        </p:txBody>
      </p:sp>
      <p:pic>
        <p:nvPicPr>
          <p:cNvPr id="513" name="Google Shape;513;p22" descr="A picture containing dark, light, lit, night&#10;&#10;Description automatically generated"/>
          <p:cNvPicPr preferRelativeResize="0"/>
          <p:nvPr/>
        </p:nvPicPr>
        <p:blipFill rotWithShape="1">
          <a:blip r:embed="rId4">
            <a:alphaModFix/>
          </a:blip>
          <a:srcRect t="63795" r="40167"/>
          <a:stretch/>
        </p:blipFill>
        <p:spPr>
          <a:xfrm rot="1531788">
            <a:off x="8585" y="4074673"/>
            <a:ext cx="1165673" cy="1128578"/>
          </a:xfrm>
          <a:prstGeom prst="rect">
            <a:avLst/>
          </a:prstGeom>
          <a:noFill/>
          <a:ln>
            <a:noFill/>
          </a:ln>
        </p:spPr>
      </p:pic>
      <p:pic>
        <p:nvPicPr>
          <p:cNvPr id="514" name="Google Shape;514;p22"/>
          <p:cNvPicPr preferRelativeResize="0"/>
          <p:nvPr/>
        </p:nvPicPr>
        <p:blipFill rotWithShape="1">
          <a:blip r:embed="rId5">
            <a:alphaModFix/>
          </a:blip>
          <a:srcRect/>
          <a:stretch/>
        </p:blipFill>
        <p:spPr>
          <a:xfrm rot="10800000" flipH="1">
            <a:off x="692053" y="1403958"/>
            <a:ext cx="3718581" cy="267193"/>
          </a:xfrm>
          <a:prstGeom prst="rect">
            <a:avLst/>
          </a:prstGeom>
          <a:noFill/>
          <a:ln>
            <a:noFill/>
          </a:ln>
        </p:spPr>
      </p:pic>
      <p:pic>
        <p:nvPicPr>
          <p:cNvPr id="515" name="Google Shape;515;p22"/>
          <p:cNvPicPr preferRelativeResize="0"/>
          <p:nvPr/>
        </p:nvPicPr>
        <p:blipFill rotWithShape="1">
          <a:blip r:embed="rId6">
            <a:alphaModFix/>
          </a:blip>
          <a:srcRect/>
          <a:stretch/>
        </p:blipFill>
        <p:spPr>
          <a:xfrm rot="10800000" flipH="1">
            <a:off x="1731642" y="2014062"/>
            <a:ext cx="1071137" cy="179440"/>
          </a:xfrm>
          <a:prstGeom prst="rect">
            <a:avLst/>
          </a:prstGeom>
          <a:noFill/>
          <a:ln>
            <a:noFill/>
          </a:ln>
        </p:spPr>
      </p:pic>
      <p:pic>
        <p:nvPicPr>
          <p:cNvPr id="516" name="Google Shape;516;p22"/>
          <p:cNvPicPr preferRelativeResize="0"/>
          <p:nvPr/>
        </p:nvPicPr>
        <p:blipFill rotWithShape="1">
          <a:blip r:embed="rId7">
            <a:alphaModFix/>
          </a:blip>
          <a:srcRect/>
          <a:stretch/>
        </p:blipFill>
        <p:spPr>
          <a:xfrm rot="10800000" flipH="1">
            <a:off x="6467649" y="2020522"/>
            <a:ext cx="1338123" cy="151463"/>
          </a:xfrm>
          <a:prstGeom prst="rect">
            <a:avLst/>
          </a:prstGeom>
          <a:noFill/>
          <a:ln>
            <a:noFill/>
          </a:ln>
        </p:spPr>
      </p:pic>
      <p:pic>
        <p:nvPicPr>
          <p:cNvPr id="517" name="Google Shape;517;p22"/>
          <p:cNvPicPr preferRelativeResize="0"/>
          <p:nvPr/>
        </p:nvPicPr>
        <p:blipFill rotWithShape="1">
          <a:blip r:embed="rId8">
            <a:alphaModFix/>
          </a:blip>
          <a:srcRect/>
          <a:stretch/>
        </p:blipFill>
        <p:spPr>
          <a:xfrm rot="10800000" flipH="1">
            <a:off x="604731" y="3806290"/>
            <a:ext cx="2194166" cy="118592"/>
          </a:xfrm>
          <a:prstGeom prst="rect">
            <a:avLst/>
          </a:prstGeom>
          <a:noFill/>
          <a:ln>
            <a:noFill/>
          </a:ln>
        </p:spPr>
      </p:pic>
      <p:pic>
        <p:nvPicPr>
          <p:cNvPr id="518" name="Google Shape;518;p22"/>
          <p:cNvPicPr preferRelativeResize="0"/>
          <p:nvPr/>
        </p:nvPicPr>
        <p:blipFill rotWithShape="1">
          <a:blip r:embed="rId9">
            <a:alphaModFix/>
          </a:blip>
          <a:srcRect/>
          <a:stretch/>
        </p:blipFill>
        <p:spPr>
          <a:xfrm rot="10800000" flipH="1">
            <a:off x="6449512" y="3743662"/>
            <a:ext cx="1368153" cy="124158"/>
          </a:xfrm>
          <a:prstGeom prst="rect">
            <a:avLst/>
          </a:prstGeom>
          <a:noFill/>
          <a:ln>
            <a:noFill/>
          </a:ln>
        </p:spPr>
      </p:pic>
      <p:pic>
        <p:nvPicPr>
          <p:cNvPr id="2" name="Picture 1" descr="A close up of a sign&#10;&#10;Description automatically generated">
            <a:extLst>
              <a:ext uri="{FF2B5EF4-FFF2-40B4-BE49-F238E27FC236}">
                <a16:creationId xmlns:a16="http://schemas.microsoft.com/office/drawing/2014/main" id="{BFB0C1B2-0D92-89E6-1149-DB22D3EA3651}"/>
              </a:ext>
            </a:extLst>
          </p:cNvPr>
          <p:cNvPicPr>
            <a:picLocks noChangeAspect="1"/>
          </p:cNvPicPr>
          <p:nvPr/>
        </p:nvPicPr>
        <p:blipFill>
          <a:blip r:embed="rId10"/>
          <a:stretch>
            <a:fillRect/>
          </a:stretch>
        </p:blipFill>
        <p:spPr>
          <a:xfrm rot="21300000">
            <a:off x="465666" y="876300"/>
            <a:ext cx="4953000" cy="1104900"/>
          </a:xfrm>
          <a:prstGeom prst="rect">
            <a:avLst/>
          </a:prstGeom>
        </p:spPr>
      </p:pic>
      <p:pic>
        <p:nvPicPr>
          <p:cNvPr id="3" name="Picture 2" descr="A close up of a sign&#10;&#10;Description automatically generated">
            <a:extLst>
              <a:ext uri="{FF2B5EF4-FFF2-40B4-BE49-F238E27FC236}">
                <a16:creationId xmlns:a16="http://schemas.microsoft.com/office/drawing/2014/main" id="{E83E238A-323E-1226-6CA2-C783A69245D5}"/>
              </a:ext>
            </a:extLst>
          </p:cNvPr>
          <p:cNvPicPr>
            <a:picLocks noChangeAspect="1"/>
          </p:cNvPicPr>
          <p:nvPr/>
        </p:nvPicPr>
        <p:blipFill>
          <a:blip r:embed="rId11"/>
          <a:stretch>
            <a:fillRect/>
          </a:stretch>
        </p:blipFill>
        <p:spPr>
          <a:xfrm>
            <a:off x="4339166" y="1755458"/>
            <a:ext cx="4434418" cy="891751"/>
          </a:xfrm>
          <a:prstGeom prst="rect">
            <a:avLst/>
          </a:prstGeom>
        </p:spPr>
      </p:pic>
      <p:pic>
        <p:nvPicPr>
          <p:cNvPr id="4" name="Picture 3" descr="A group of people standing around a fire&#10;&#10;Description automatically generated">
            <a:extLst>
              <a:ext uri="{FF2B5EF4-FFF2-40B4-BE49-F238E27FC236}">
                <a16:creationId xmlns:a16="http://schemas.microsoft.com/office/drawing/2014/main" id="{B8130760-DDC9-75BA-EC41-793719E2869D}"/>
              </a:ext>
            </a:extLst>
          </p:cNvPr>
          <p:cNvPicPr>
            <a:picLocks noChangeAspect="1"/>
          </p:cNvPicPr>
          <p:nvPr/>
        </p:nvPicPr>
        <p:blipFill>
          <a:blip r:embed="rId12"/>
          <a:stretch>
            <a:fillRect/>
          </a:stretch>
        </p:blipFill>
        <p:spPr>
          <a:xfrm>
            <a:off x="991658" y="2189162"/>
            <a:ext cx="3128434" cy="2881842"/>
          </a:xfrm>
          <a:prstGeom prst="rect">
            <a:avLst/>
          </a:prstGeom>
        </p:spPr>
      </p:pic>
      <p:pic>
        <p:nvPicPr>
          <p:cNvPr id="5" name="Picture 4" descr="A person with a microphone&#10;&#10;Description automatically generated">
            <a:extLst>
              <a:ext uri="{FF2B5EF4-FFF2-40B4-BE49-F238E27FC236}">
                <a16:creationId xmlns:a16="http://schemas.microsoft.com/office/drawing/2014/main" id="{B9CC6856-C58C-19A1-8239-76C484422369}"/>
              </a:ext>
            </a:extLst>
          </p:cNvPr>
          <p:cNvPicPr>
            <a:picLocks noChangeAspect="1"/>
          </p:cNvPicPr>
          <p:nvPr/>
        </p:nvPicPr>
        <p:blipFill>
          <a:blip r:embed="rId13"/>
          <a:stretch>
            <a:fillRect/>
          </a:stretch>
        </p:blipFill>
        <p:spPr>
          <a:xfrm rot="180000">
            <a:off x="4758983" y="2741083"/>
            <a:ext cx="3954617" cy="2233084"/>
          </a:xfrm>
          <a:prstGeom prst="rect">
            <a:avLst/>
          </a:prstGeom>
        </p:spPr>
      </p:pic>
    </p:spTree>
    <p:extLst>
      <p:ext uri="{BB962C8B-B14F-4D97-AF65-F5344CB8AC3E}">
        <p14:creationId xmlns:p14="http://schemas.microsoft.com/office/powerpoint/2010/main" val="415308923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Google Shape;498;p22" descr="A picture containing text&#10;&#10;Description automatically generated"/>
          <p:cNvPicPr preferRelativeResize="0"/>
          <p:nvPr/>
        </p:nvPicPr>
        <p:blipFill rotWithShape="1">
          <a:blip r:embed="rId3">
            <a:alphaModFix amt="70000"/>
          </a:blip>
          <a:srcRect l="7054" t="81134" r="-469" b="-1295"/>
          <a:stretch/>
        </p:blipFill>
        <p:spPr>
          <a:xfrm>
            <a:off x="289552" y="227998"/>
            <a:ext cx="8637731" cy="738664"/>
          </a:xfrm>
          <a:prstGeom prst="rect">
            <a:avLst/>
          </a:prstGeom>
          <a:noFill/>
          <a:ln>
            <a:noFill/>
          </a:ln>
        </p:spPr>
      </p:pic>
      <p:sp>
        <p:nvSpPr>
          <p:cNvPr id="499" name="Google Shape;499;p22"/>
          <p:cNvSpPr/>
          <p:nvPr/>
        </p:nvSpPr>
        <p:spPr>
          <a:xfrm>
            <a:off x="-485170" y="1181844"/>
            <a:ext cx="9409554" cy="510869"/>
          </a:xfrm>
          <a:prstGeom prst="rect">
            <a:avLst/>
          </a:prstGeom>
          <a:noFill/>
          <a:ln>
            <a:noFill/>
          </a:ln>
        </p:spPr>
        <p:txBody>
          <a:bodyPr spcFirstLastPara="1" wrap="square" lIns="91425" tIns="45700" rIns="91425" bIns="45700" anchor="t" anchorCtr="0">
            <a:spAutoFit/>
          </a:bodyPr>
          <a:lstStyle/>
          <a:p>
            <a:pPr marL="257175">
              <a:lnSpc>
                <a:spcPct val="80000"/>
              </a:lnSpc>
            </a:pPr>
            <a:r>
              <a:rPr lang="en-US" sz="3400" b="0" i="0" u="none" strike="noStrike" cap="none">
                <a:solidFill>
                  <a:srgbClr val="17365D"/>
                </a:solidFill>
                <a:latin typeface="Verdana"/>
                <a:ea typeface="Verdana"/>
                <a:cs typeface="Verdana" panose="020B0604030504040204" pitchFamily="34" charset="0"/>
                <a:sym typeface="Permanent Marker"/>
              </a:rPr>
              <a:t>  </a:t>
            </a:r>
            <a:r>
              <a:rPr lang="en-US" sz="3400">
                <a:solidFill>
                  <a:srgbClr val="17365D"/>
                </a:solidFill>
                <a:latin typeface="Verdana"/>
                <a:ea typeface="Verdana"/>
                <a:cs typeface="Verdana" panose="020B0604030504040204" pitchFamily="34" charset="0"/>
                <a:sym typeface="Permanent Marker"/>
              </a:rPr>
              <a:t>   </a:t>
            </a:r>
            <a:endParaRPr lang="en-US" sz="3400" b="0" i="0" u="none" strike="noStrike" cap="none">
              <a:solidFill>
                <a:schemeClr val="bg2"/>
              </a:solidFill>
              <a:latin typeface="Verdana"/>
              <a:ea typeface="Verdana"/>
              <a:cs typeface="Verdana" panose="020B0604030504040204" pitchFamily="34" charset="0"/>
            </a:endParaRPr>
          </a:p>
        </p:txBody>
      </p:sp>
      <p:sp>
        <p:nvSpPr>
          <p:cNvPr id="500" name="Google Shape;500;p22"/>
          <p:cNvSpPr txBox="1"/>
          <p:nvPr/>
        </p:nvSpPr>
        <p:spPr>
          <a:xfrm>
            <a:off x="601248" y="1186742"/>
            <a:ext cx="7690983" cy="1196327"/>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dk1"/>
              </a:buClr>
              <a:buSzPts val="4400"/>
              <a:buFont typeface="Calibri"/>
              <a:buNone/>
            </a:pPr>
            <a:endParaRPr lang="en-US" sz="2400" i="0" u="none" strike="noStrike" cap="none">
              <a:solidFill>
                <a:schemeClr val="bg2"/>
              </a:solidFill>
              <a:latin typeface="Verdana"/>
              <a:ea typeface="Open Sans"/>
              <a:cs typeface="Open Sans"/>
            </a:endParaRPr>
          </a:p>
          <a:p>
            <a:pPr marL="0" marR="0" lvl="0" indent="0" algn="l" rtl="0">
              <a:lnSpc>
                <a:spcPct val="100000"/>
              </a:lnSpc>
              <a:spcBef>
                <a:spcPts val="0"/>
              </a:spcBef>
              <a:spcAft>
                <a:spcPts val="0"/>
              </a:spcAft>
              <a:buClr>
                <a:schemeClr val="dk1"/>
              </a:buClr>
              <a:buSzPts val="4400"/>
              <a:buFont typeface="Calibri"/>
              <a:buNone/>
            </a:pPr>
            <a:endParaRPr lang="en-US" sz="2400" i="0" u="none" strike="noStrike" cap="none">
              <a:solidFill>
                <a:schemeClr val="bg2"/>
              </a:solidFill>
              <a:latin typeface="Verdana"/>
              <a:ea typeface="Open Sans" panose="020B0606030504020204" pitchFamily="34" charset="0"/>
              <a:cs typeface="Open Sans" panose="020B0606030504020204" pitchFamily="34" charset="0"/>
            </a:endParaRPr>
          </a:p>
          <a:p>
            <a:pPr>
              <a:lnSpc>
                <a:spcPct val="150000"/>
              </a:lnSpc>
              <a:buClr>
                <a:schemeClr val="dk1"/>
              </a:buClr>
              <a:buSzPts val="4400"/>
            </a:pPr>
            <a:r>
              <a:rPr lang="en-US" sz="2400">
                <a:solidFill>
                  <a:schemeClr val="bg2"/>
                </a:solidFill>
                <a:latin typeface="Verdana"/>
                <a:ea typeface="Open Sans"/>
                <a:cs typeface="Open Sans"/>
                <a:sym typeface="Permanent Marker"/>
              </a:rPr>
              <a:t>- </a:t>
            </a:r>
            <a:r>
              <a:rPr lang="en-US" sz="2400" err="1">
                <a:solidFill>
                  <a:schemeClr val="bg2"/>
                </a:solidFill>
                <a:latin typeface="Verdana"/>
                <a:ea typeface="Open Sans"/>
                <a:cs typeface="Open Sans"/>
                <a:sym typeface="Permanent Marker"/>
              </a:rPr>
              <a:t>vanuit</a:t>
            </a:r>
            <a:r>
              <a:rPr lang="en-US" sz="2400">
                <a:solidFill>
                  <a:schemeClr val="bg2"/>
                </a:solidFill>
                <a:latin typeface="Verdana"/>
                <a:ea typeface="Open Sans"/>
                <a:cs typeface="Open Sans"/>
                <a:sym typeface="Permanent Marker"/>
              </a:rPr>
              <a:t> </a:t>
            </a:r>
            <a:r>
              <a:rPr lang="en-US" sz="2400" err="1">
                <a:solidFill>
                  <a:schemeClr val="bg2"/>
                </a:solidFill>
                <a:latin typeface="Verdana"/>
                <a:ea typeface="Open Sans"/>
                <a:cs typeface="Open Sans"/>
                <a:sym typeface="Permanent Marker"/>
              </a:rPr>
              <a:t>Antwerpse</a:t>
            </a:r>
            <a:r>
              <a:rPr lang="en-US" sz="2400">
                <a:solidFill>
                  <a:schemeClr val="bg2"/>
                </a:solidFill>
                <a:latin typeface="Verdana"/>
                <a:ea typeface="Open Sans"/>
                <a:cs typeface="Open Sans"/>
                <a:sym typeface="Permanent Marker"/>
              </a:rPr>
              <a:t> </a:t>
            </a:r>
            <a:r>
              <a:rPr lang="en-US" sz="2400" err="1">
                <a:solidFill>
                  <a:schemeClr val="bg2"/>
                </a:solidFill>
                <a:latin typeface="Verdana"/>
                <a:ea typeface="Open Sans"/>
                <a:cs typeface="Open Sans"/>
                <a:sym typeface="Permanent Marker"/>
              </a:rPr>
              <a:t>Politie</a:t>
            </a:r>
            <a:r>
              <a:rPr lang="en-US" sz="2400">
                <a:solidFill>
                  <a:schemeClr val="bg2"/>
                </a:solidFill>
                <a:latin typeface="Verdana"/>
                <a:ea typeface="Open Sans"/>
                <a:cs typeface="Open Sans"/>
                <a:sym typeface="Permanent Marker"/>
              </a:rPr>
              <a:t>, Stad </a:t>
            </a:r>
            <a:r>
              <a:rPr lang="en-US" sz="2400" err="1">
                <a:solidFill>
                  <a:schemeClr val="bg2"/>
                </a:solidFill>
                <a:latin typeface="Verdana"/>
                <a:ea typeface="Open Sans"/>
                <a:cs typeface="Open Sans"/>
                <a:sym typeface="Permanent Marker"/>
              </a:rPr>
              <a:t>en</a:t>
            </a:r>
            <a:r>
              <a:rPr lang="en-US" sz="2400">
                <a:solidFill>
                  <a:schemeClr val="bg2"/>
                </a:solidFill>
                <a:latin typeface="Verdana"/>
                <a:ea typeface="Open Sans"/>
                <a:cs typeface="Open Sans"/>
                <a:sym typeface="Permanent Marker"/>
              </a:rPr>
              <a:t> </a:t>
            </a:r>
            <a:r>
              <a:rPr lang="en-US" sz="2400" err="1">
                <a:solidFill>
                  <a:schemeClr val="bg2"/>
                </a:solidFill>
                <a:latin typeface="Verdana"/>
                <a:ea typeface="Open Sans"/>
                <a:cs typeface="Open Sans"/>
                <a:sym typeface="Permanent Marker"/>
              </a:rPr>
              <a:t>Brandweer</a:t>
            </a:r>
            <a:endParaRPr lang="en-US" sz="2400" err="1">
              <a:solidFill>
                <a:schemeClr val="bg2"/>
              </a:solidFill>
              <a:latin typeface="Verdana"/>
              <a:ea typeface="Open Sans"/>
              <a:cs typeface="Open Sans"/>
            </a:endParaRPr>
          </a:p>
          <a:p>
            <a:pPr>
              <a:lnSpc>
                <a:spcPct val="150000"/>
              </a:lnSpc>
              <a:buClr>
                <a:schemeClr val="dk1"/>
              </a:buClr>
              <a:buSzPts val="4400"/>
            </a:pPr>
            <a:r>
              <a:rPr lang="en-US" sz="2400">
                <a:solidFill>
                  <a:schemeClr val="bg2"/>
                </a:solidFill>
                <a:latin typeface="Verdana"/>
                <a:ea typeface="Open Sans"/>
                <a:cs typeface="Open Sans"/>
                <a:sym typeface="Permanent Marker"/>
              </a:rPr>
              <a:t>- in het </a:t>
            </a:r>
            <a:r>
              <a:rPr lang="en-US" sz="2400" err="1">
                <a:solidFill>
                  <a:schemeClr val="bg2"/>
                </a:solidFill>
                <a:latin typeface="Verdana"/>
                <a:ea typeface="Open Sans"/>
                <a:cs typeface="Open Sans"/>
                <a:sym typeface="Permanent Marker"/>
              </a:rPr>
              <a:t>jeugdwerk</a:t>
            </a:r>
            <a:endParaRPr lang="en-US" sz="2400" err="1">
              <a:solidFill>
                <a:schemeClr val="bg2"/>
              </a:solidFill>
              <a:latin typeface="Verdana"/>
              <a:ea typeface="Open Sans"/>
              <a:cs typeface="Open Sans"/>
            </a:endParaRPr>
          </a:p>
          <a:p>
            <a:pPr>
              <a:lnSpc>
                <a:spcPct val="150000"/>
              </a:lnSpc>
              <a:buClr>
                <a:schemeClr val="dk1"/>
              </a:buClr>
              <a:buSzPts val="4400"/>
            </a:pPr>
            <a:r>
              <a:rPr lang="en-US" sz="2400" i="0" u="none" strike="noStrike" cap="none">
                <a:solidFill>
                  <a:schemeClr val="bg2"/>
                </a:solidFill>
                <a:latin typeface="Verdana"/>
                <a:ea typeface="Open Sans"/>
                <a:cs typeface="Open Sans"/>
                <a:sym typeface="Permanent Marker"/>
              </a:rPr>
              <a:t>- </a:t>
            </a:r>
            <a:r>
              <a:rPr lang="en-US" sz="2400">
                <a:solidFill>
                  <a:schemeClr val="bg2"/>
                </a:solidFill>
                <a:latin typeface="Verdana"/>
                <a:ea typeface="Open Sans"/>
                <a:cs typeface="Open Sans"/>
                <a:sym typeface="Permanent Marker"/>
              </a:rPr>
              <a:t>in het </a:t>
            </a:r>
            <a:r>
              <a:rPr lang="en-US" sz="2400" err="1">
                <a:solidFill>
                  <a:schemeClr val="bg2"/>
                </a:solidFill>
                <a:latin typeface="Verdana"/>
                <a:ea typeface="Open Sans"/>
                <a:cs typeface="Open Sans"/>
                <a:sym typeface="Permanent Marker"/>
              </a:rPr>
              <a:t>onderwijs</a:t>
            </a:r>
            <a:endParaRPr lang="en-US" sz="2400" i="0" u="none" strike="noStrike" cap="none" err="1">
              <a:solidFill>
                <a:schemeClr val="bg2"/>
              </a:solidFill>
              <a:latin typeface="Verdana"/>
              <a:ea typeface="Open Sans"/>
              <a:cs typeface="Open Sans"/>
            </a:endParaRPr>
          </a:p>
        </p:txBody>
      </p:sp>
      <p:pic>
        <p:nvPicPr>
          <p:cNvPr id="513" name="Google Shape;513;p22" descr="A picture containing dark, light, lit, night&#10;&#10;Description automatically generated"/>
          <p:cNvPicPr preferRelativeResize="0"/>
          <p:nvPr/>
        </p:nvPicPr>
        <p:blipFill rotWithShape="1">
          <a:blip r:embed="rId4">
            <a:alphaModFix/>
          </a:blip>
          <a:srcRect t="63795" r="40167"/>
          <a:stretch/>
        </p:blipFill>
        <p:spPr>
          <a:xfrm rot="1531788">
            <a:off x="7913902" y="1389011"/>
            <a:ext cx="1237210" cy="1230712"/>
          </a:xfrm>
          <a:prstGeom prst="rect">
            <a:avLst/>
          </a:prstGeom>
          <a:noFill/>
          <a:ln>
            <a:noFill/>
          </a:ln>
        </p:spPr>
      </p:pic>
      <p:pic>
        <p:nvPicPr>
          <p:cNvPr id="514" name="Google Shape;514;p22"/>
          <p:cNvPicPr preferRelativeResize="0"/>
          <p:nvPr/>
        </p:nvPicPr>
        <p:blipFill rotWithShape="1">
          <a:blip r:embed="rId5">
            <a:alphaModFix/>
          </a:blip>
          <a:srcRect/>
          <a:stretch/>
        </p:blipFill>
        <p:spPr>
          <a:xfrm rot="10800000" flipH="1">
            <a:off x="692053" y="1403958"/>
            <a:ext cx="3718581" cy="267193"/>
          </a:xfrm>
          <a:prstGeom prst="rect">
            <a:avLst/>
          </a:prstGeom>
          <a:noFill/>
          <a:ln>
            <a:noFill/>
          </a:ln>
        </p:spPr>
      </p:pic>
      <p:pic>
        <p:nvPicPr>
          <p:cNvPr id="515" name="Google Shape;515;p22"/>
          <p:cNvPicPr preferRelativeResize="0"/>
          <p:nvPr/>
        </p:nvPicPr>
        <p:blipFill rotWithShape="1">
          <a:blip r:embed="rId6">
            <a:alphaModFix/>
          </a:blip>
          <a:srcRect/>
          <a:stretch/>
        </p:blipFill>
        <p:spPr>
          <a:xfrm rot="10800000" flipH="1">
            <a:off x="1731642" y="2014062"/>
            <a:ext cx="1071137" cy="179440"/>
          </a:xfrm>
          <a:prstGeom prst="rect">
            <a:avLst/>
          </a:prstGeom>
          <a:noFill/>
          <a:ln>
            <a:noFill/>
          </a:ln>
        </p:spPr>
      </p:pic>
      <p:pic>
        <p:nvPicPr>
          <p:cNvPr id="516" name="Google Shape;516;p22"/>
          <p:cNvPicPr preferRelativeResize="0"/>
          <p:nvPr/>
        </p:nvPicPr>
        <p:blipFill rotWithShape="1">
          <a:blip r:embed="rId7">
            <a:alphaModFix/>
          </a:blip>
          <a:srcRect/>
          <a:stretch/>
        </p:blipFill>
        <p:spPr>
          <a:xfrm rot="10800000" flipH="1">
            <a:off x="6467649" y="2020522"/>
            <a:ext cx="1338123" cy="151463"/>
          </a:xfrm>
          <a:prstGeom prst="rect">
            <a:avLst/>
          </a:prstGeom>
          <a:noFill/>
          <a:ln>
            <a:noFill/>
          </a:ln>
        </p:spPr>
      </p:pic>
      <p:pic>
        <p:nvPicPr>
          <p:cNvPr id="517" name="Google Shape;517;p22"/>
          <p:cNvPicPr preferRelativeResize="0"/>
          <p:nvPr/>
        </p:nvPicPr>
        <p:blipFill rotWithShape="1">
          <a:blip r:embed="rId8">
            <a:alphaModFix/>
          </a:blip>
          <a:srcRect/>
          <a:stretch/>
        </p:blipFill>
        <p:spPr>
          <a:xfrm rot="10800000" flipH="1">
            <a:off x="604731" y="3806290"/>
            <a:ext cx="2194166" cy="118592"/>
          </a:xfrm>
          <a:prstGeom prst="rect">
            <a:avLst/>
          </a:prstGeom>
          <a:noFill/>
          <a:ln>
            <a:noFill/>
          </a:ln>
        </p:spPr>
      </p:pic>
      <p:pic>
        <p:nvPicPr>
          <p:cNvPr id="518" name="Google Shape;518;p22"/>
          <p:cNvPicPr preferRelativeResize="0"/>
          <p:nvPr/>
        </p:nvPicPr>
        <p:blipFill rotWithShape="1">
          <a:blip r:embed="rId9">
            <a:alphaModFix/>
          </a:blip>
          <a:srcRect/>
          <a:stretch/>
        </p:blipFill>
        <p:spPr>
          <a:xfrm rot="10800000" flipH="1">
            <a:off x="6449512" y="3743662"/>
            <a:ext cx="1368153" cy="124158"/>
          </a:xfrm>
          <a:prstGeom prst="rect">
            <a:avLst/>
          </a:prstGeom>
          <a:noFill/>
          <a:ln>
            <a:noFill/>
          </a:ln>
        </p:spPr>
      </p:pic>
      <p:sp>
        <p:nvSpPr>
          <p:cNvPr id="2" name="TextBox 1">
            <a:extLst>
              <a:ext uri="{FF2B5EF4-FFF2-40B4-BE49-F238E27FC236}">
                <a16:creationId xmlns:a16="http://schemas.microsoft.com/office/drawing/2014/main" id="{B1FFE583-CB02-798C-26FE-A98BF118E384}"/>
              </a:ext>
            </a:extLst>
          </p:cNvPr>
          <p:cNvSpPr txBox="1"/>
          <p:nvPr/>
        </p:nvSpPr>
        <p:spPr>
          <a:xfrm>
            <a:off x="429710" y="230524"/>
            <a:ext cx="8277344"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solidFill>
                  <a:srgbClr val="17365D"/>
                </a:solidFill>
                <a:latin typeface="Verdana"/>
                <a:ea typeface="Verdana"/>
              </a:rPr>
              <a:t>4. </a:t>
            </a:r>
            <a:r>
              <a:rPr lang="en-US" sz="4400" err="1">
                <a:solidFill>
                  <a:srgbClr val="17365D"/>
                </a:solidFill>
                <a:latin typeface="Verdana"/>
                <a:ea typeface="Verdana"/>
              </a:rPr>
              <a:t>Bemiddeling</a:t>
            </a:r>
            <a:r>
              <a:rPr lang="en-US" sz="4400">
                <a:solidFill>
                  <a:srgbClr val="17365D"/>
                </a:solidFill>
                <a:latin typeface="Verdana"/>
                <a:ea typeface="Verdana"/>
              </a:rPr>
              <a:t> </a:t>
            </a:r>
            <a:r>
              <a:rPr lang="en-US" sz="4400" err="1">
                <a:solidFill>
                  <a:srgbClr val="17365D"/>
                </a:solidFill>
                <a:latin typeface="Verdana"/>
                <a:ea typeface="Verdana"/>
              </a:rPr>
              <a:t>en</a:t>
            </a:r>
            <a:r>
              <a:rPr lang="en-US" sz="4400">
                <a:solidFill>
                  <a:srgbClr val="17365D"/>
                </a:solidFill>
                <a:latin typeface="Verdana"/>
                <a:ea typeface="Verdana"/>
              </a:rPr>
              <a:t> </a:t>
            </a:r>
            <a:r>
              <a:rPr lang="en-US" sz="4400" err="1">
                <a:solidFill>
                  <a:srgbClr val="17365D"/>
                </a:solidFill>
                <a:latin typeface="Verdana"/>
                <a:ea typeface="Verdana"/>
              </a:rPr>
              <a:t>preventie</a:t>
            </a:r>
            <a:endParaRPr lang="en-US" sz="4400">
              <a:solidFill>
                <a:srgbClr val="17365D"/>
              </a:solidFill>
              <a:latin typeface="Verdana"/>
              <a:ea typeface="Verdana"/>
            </a:endParaRPr>
          </a:p>
        </p:txBody>
      </p:sp>
      <p:pic>
        <p:nvPicPr>
          <p:cNvPr id="3" name="Picture 2" descr="A black sign with white text&#10;&#10;Description automatically generated">
            <a:extLst>
              <a:ext uri="{FF2B5EF4-FFF2-40B4-BE49-F238E27FC236}">
                <a16:creationId xmlns:a16="http://schemas.microsoft.com/office/drawing/2014/main" id="{15F9CB23-2D29-D6E3-0CB4-992EEDA8E03D}"/>
              </a:ext>
            </a:extLst>
          </p:cNvPr>
          <p:cNvPicPr>
            <a:picLocks noChangeAspect="1"/>
          </p:cNvPicPr>
          <p:nvPr/>
        </p:nvPicPr>
        <p:blipFill>
          <a:blip r:embed="rId10"/>
          <a:stretch>
            <a:fillRect/>
          </a:stretch>
        </p:blipFill>
        <p:spPr>
          <a:xfrm rot="300000">
            <a:off x="6893166" y="2623071"/>
            <a:ext cx="1198812" cy="1649803"/>
          </a:xfrm>
          <a:prstGeom prst="rect">
            <a:avLst/>
          </a:prstGeom>
        </p:spPr>
      </p:pic>
      <p:pic>
        <p:nvPicPr>
          <p:cNvPr id="5" name="Picture 4" descr="A couple of men with a qr code&#10;&#10;Description automatically generated">
            <a:extLst>
              <a:ext uri="{FF2B5EF4-FFF2-40B4-BE49-F238E27FC236}">
                <a16:creationId xmlns:a16="http://schemas.microsoft.com/office/drawing/2014/main" id="{EE258C75-A93B-AE2D-1AD4-C9DC62F09762}"/>
              </a:ext>
            </a:extLst>
          </p:cNvPr>
          <p:cNvPicPr>
            <a:picLocks noChangeAspect="1"/>
          </p:cNvPicPr>
          <p:nvPr/>
        </p:nvPicPr>
        <p:blipFill>
          <a:blip r:embed="rId11"/>
          <a:stretch>
            <a:fillRect/>
          </a:stretch>
        </p:blipFill>
        <p:spPr>
          <a:xfrm>
            <a:off x="4226942" y="2986895"/>
            <a:ext cx="2318350" cy="1218482"/>
          </a:xfrm>
          <a:prstGeom prst="rect">
            <a:avLst/>
          </a:prstGeom>
        </p:spPr>
      </p:pic>
    </p:spTree>
    <p:extLst>
      <p:ext uri="{BB962C8B-B14F-4D97-AF65-F5344CB8AC3E}">
        <p14:creationId xmlns:p14="http://schemas.microsoft.com/office/powerpoint/2010/main" val="110152133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24B62A0D-1D64-E01C-A6FF-23C5BEB0FD99}"/>
            </a:ext>
          </a:extLst>
        </p:cNvPr>
        <p:cNvGrpSpPr/>
        <p:nvPr/>
      </p:nvGrpSpPr>
      <p:grpSpPr>
        <a:xfrm>
          <a:off x="0" y="0"/>
          <a:ext cx="0" cy="0"/>
          <a:chOff x="0" y="0"/>
          <a:chExt cx="0" cy="0"/>
        </a:xfrm>
      </p:grpSpPr>
      <p:pic>
        <p:nvPicPr>
          <p:cNvPr id="121" name="Google Shape;121;p4" descr="A picture containing text&#10;&#10;Description automatically generated">
            <a:extLst>
              <a:ext uri="{FF2B5EF4-FFF2-40B4-BE49-F238E27FC236}">
                <a16:creationId xmlns:a16="http://schemas.microsoft.com/office/drawing/2014/main" id="{DD59650C-5870-EEC6-2ECB-6F3F4422A696}"/>
              </a:ext>
            </a:extLst>
          </p:cNvPr>
          <p:cNvPicPr preferRelativeResize="0"/>
          <p:nvPr/>
        </p:nvPicPr>
        <p:blipFill rotWithShape="1">
          <a:blip r:embed="rId3">
            <a:alphaModFix amt="70000"/>
          </a:blip>
          <a:srcRect l="7054" t="81134" r="-469" b="-1295"/>
          <a:stretch/>
        </p:blipFill>
        <p:spPr>
          <a:xfrm>
            <a:off x="437584" y="125551"/>
            <a:ext cx="6394264" cy="787096"/>
          </a:xfrm>
          <a:prstGeom prst="rect">
            <a:avLst/>
          </a:prstGeom>
          <a:noFill/>
          <a:ln>
            <a:noFill/>
          </a:ln>
        </p:spPr>
      </p:pic>
      <p:sp>
        <p:nvSpPr>
          <p:cNvPr id="122" name="Google Shape;122;p4">
            <a:extLst>
              <a:ext uri="{FF2B5EF4-FFF2-40B4-BE49-F238E27FC236}">
                <a16:creationId xmlns:a16="http://schemas.microsoft.com/office/drawing/2014/main" id="{260D9D55-064C-3C43-DBBC-0F4C6DC54AC0}"/>
              </a:ext>
            </a:extLst>
          </p:cNvPr>
          <p:cNvSpPr txBox="1">
            <a:spLocks noGrp="1"/>
          </p:cNvSpPr>
          <p:nvPr>
            <p:ph type="title"/>
          </p:nvPr>
        </p:nvSpPr>
        <p:spPr>
          <a:xfrm>
            <a:off x="901107" y="121715"/>
            <a:ext cx="6143843" cy="789446"/>
          </a:xfrm>
          <a:prstGeom prst="rect">
            <a:avLst/>
          </a:prstGeom>
          <a:noFill/>
          <a:ln>
            <a:noFill/>
          </a:ln>
        </p:spPr>
        <p:txBody>
          <a:bodyPr spcFirstLastPara="1" wrap="square" lIns="68550" tIns="34275" rIns="68550" bIns="34275" anchor="ctr" anchorCtr="0">
            <a:normAutofit/>
          </a:bodyPr>
          <a:lstStyle/>
          <a:p>
            <a:pPr algn="l">
              <a:buSzPct val="111111"/>
            </a:pPr>
            <a:r>
              <a:rPr lang="en-US" sz="3200" err="1">
                <a:solidFill>
                  <a:srgbClr val="17365D"/>
                </a:solidFill>
                <a:latin typeface="Verdana"/>
                <a:ea typeface="Verdana"/>
                <a:cs typeface="Verdana" panose="020B0604030504040204" pitchFamily="34" charset="0"/>
              </a:rPr>
              <a:t>Politie</a:t>
            </a:r>
            <a:r>
              <a:rPr lang="en-US" sz="3200">
                <a:solidFill>
                  <a:srgbClr val="17365D"/>
                </a:solidFill>
                <a:latin typeface="Verdana"/>
                <a:ea typeface="Verdana"/>
                <a:cs typeface="Verdana" panose="020B0604030504040204" pitchFamily="34" charset="0"/>
              </a:rPr>
              <a:t> </a:t>
            </a:r>
            <a:r>
              <a:rPr lang="en-US" sz="3200" err="1">
                <a:solidFill>
                  <a:srgbClr val="17365D"/>
                </a:solidFill>
                <a:latin typeface="Verdana"/>
                <a:ea typeface="Verdana"/>
                <a:cs typeface="Verdana" panose="020B0604030504040204" pitchFamily="34" charset="0"/>
              </a:rPr>
              <a:t>Bemiddelingsteam</a:t>
            </a:r>
            <a:endParaRPr lang="en-US" sz="3200" err="1">
              <a:solidFill>
                <a:srgbClr val="17365D"/>
              </a:solidFill>
              <a:latin typeface="Verdana" panose="020B0604030504040204" pitchFamily="34" charset="0"/>
              <a:ea typeface="Verdana" panose="020B0604030504040204" pitchFamily="34" charset="0"/>
              <a:cs typeface="Verdana" panose="020B0604030504040204" pitchFamily="34" charset="0"/>
            </a:endParaRPr>
          </a:p>
        </p:txBody>
      </p:sp>
      <p:pic>
        <p:nvPicPr>
          <p:cNvPr id="123" name="Google Shape;123;p4" descr="A picture containing dark, light, lit, night&#10;&#10;Description automatically generated">
            <a:extLst>
              <a:ext uri="{FF2B5EF4-FFF2-40B4-BE49-F238E27FC236}">
                <a16:creationId xmlns:a16="http://schemas.microsoft.com/office/drawing/2014/main" id="{CA9C0A3C-BB96-6FF9-BE86-26C6CF6A319F}"/>
              </a:ext>
            </a:extLst>
          </p:cNvPr>
          <p:cNvPicPr preferRelativeResize="0"/>
          <p:nvPr/>
        </p:nvPicPr>
        <p:blipFill rotWithShape="1">
          <a:blip r:embed="rId4">
            <a:alphaModFix/>
          </a:blip>
          <a:srcRect t="63795" r="40167"/>
          <a:stretch/>
        </p:blipFill>
        <p:spPr>
          <a:xfrm rot="1531788">
            <a:off x="8244235" y="1509169"/>
            <a:ext cx="2019393" cy="2740208"/>
          </a:xfrm>
          <a:prstGeom prst="rect">
            <a:avLst/>
          </a:prstGeom>
          <a:noFill/>
          <a:ln>
            <a:noFill/>
          </a:ln>
        </p:spPr>
      </p:pic>
      <p:pic>
        <p:nvPicPr>
          <p:cNvPr id="3" name="Afbeelding 2">
            <a:extLst>
              <a:ext uri="{FF2B5EF4-FFF2-40B4-BE49-F238E27FC236}">
                <a16:creationId xmlns:a16="http://schemas.microsoft.com/office/drawing/2014/main" id="{9EA67379-E2EF-60A0-CB95-3A48ED6B7A2C}"/>
              </a:ext>
            </a:extLst>
          </p:cNvPr>
          <p:cNvPicPr>
            <a:picLocks noChangeAspect="1"/>
          </p:cNvPicPr>
          <p:nvPr/>
        </p:nvPicPr>
        <p:blipFill>
          <a:blip r:embed="rId5"/>
          <a:stretch>
            <a:fillRect/>
          </a:stretch>
        </p:blipFill>
        <p:spPr>
          <a:xfrm>
            <a:off x="899651" y="906796"/>
            <a:ext cx="7610168" cy="3944977"/>
          </a:xfrm>
          <a:prstGeom prst="rect">
            <a:avLst/>
          </a:prstGeom>
        </p:spPr>
      </p:pic>
    </p:spTree>
    <p:extLst>
      <p:ext uri="{BB962C8B-B14F-4D97-AF65-F5344CB8AC3E}">
        <p14:creationId xmlns:p14="http://schemas.microsoft.com/office/powerpoint/2010/main" val="88981415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6E69D690-2BF6-E5A4-A612-BE56424F28B4}"/>
            </a:ext>
          </a:extLst>
        </p:cNvPr>
        <p:cNvGrpSpPr/>
        <p:nvPr/>
      </p:nvGrpSpPr>
      <p:grpSpPr>
        <a:xfrm>
          <a:off x="0" y="0"/>
          <a:ext cx="0" cy="0"/>
          <a:chOff x="0" y="0"/>
          <a:chExt cx="0" cy="0"/>
        </a:xfrm>
      </p:grpSpPr>
      <p:pic>
        <p:nvPicPr>
          <p:cNvPr id="123" name="Google Shape;123;p4" descr="A picture containing dark, light, lit, night&#10;&#10;Description automatically generated">
            <a:extLst>
              <a:ext uri="{FF2B5EF4-FFF2-40B4-BE49-F238E27FC236}">
                <a16:creationId xmlns:a16="http://schemas.microsoft.com/office/drawing/2014/main" id="{1F54E7D7-6208-61ED-CBD3-10021FE63165}"/>
              </a:ext>
            </a:extLst>
          </p:cNvPr>
          <p:cNvPicPr preferRelativeResize="0"/>
          <p:nvPr/>
        </p:nvPicPr>
        <p:blipFill rotWithShape="1">
          <a:blip r:embed="rId3">
            <a:alphaModFix/>
          </a:blip>
          <a:srcRect t="63795" r="40167"/>
          <a:stretch/>
        </p:blipFill>
        <p:spPr>
          <a:xfrm rot="1531788">
            <a:off x="7330593" y="3268084"/>
            <a:ext cx="3830757" cy="3708852"/>
          </a:xfrm>
          <a:prstGeom prst="rect">
            <a:avLst/>
          </a:prstGeom>
          <a:noFill/>
          <a:ln>
            <a:noFill/>
          </a:ln>
        </p:spPr>
      </p:pic>
      <p:pic>
        <p:nvPicPr>
          <p:cNvPr id="4" name="Afbeelding 3">
            <a:extLst>
              <a:ext uri="{FF2B5EF4-FFF2-40B4-BE49-F238E27FC236}">
                <a16:creationId xmlns:a16="http://schemas.microsoft.com/office/drawing/2014/main" id="{60C1549B-B351-0887-B273-A26A79E920F9}"/>
              </a:ext>
            </a:extLst>
          </p:cNvPr>
          <p:cNvPicPr>
            <a:picLocks noChangeAspect="1"/>
          </p:cNvPicPr>
          <p:nvPr/>
        </p:nvPicPr>
        <p:blipFill>
          <a:blip r:embed="rId4"/>
          <a:stretch>
            <a:fillRect/>
          </a:stretch>
        </p:blipFill>
        <p:spPr>
          <a:xfrm>
            <a:off x="945021" y="145794"/>
            <a:ext cx="7253957" cy="4583076"/>
          </a:xfrm>
          <a:prstGeom prst="rect">
            <a:avLst/>
          </a:prstGeom>
        </p:spPr>
      </p:pic>
    </p:spTree>
    <p:extLst>
      <p:ext uri="{BB962C8B-B14F-4D97-AF65-F5344CB8AC3E}">
        <p14:creationId xmlns:p14="http://schemas.microsoft.com/office/powerpoint/2010/main" val="96668183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4" descr="A picture containing text&#10;&#10;Description automatically generated"/>
          <p:cNvPicPr preferRelativeResize="0"/>
          <p:nvPr/>
        </p:nvPicPr>
        <p:blipFill rotWithShape="1">
          <a:blip r:embed="rId3">
            <a:alphaModFix amt="70000"/>
          </a:blip>
          <a:srcRect l="7054" t="81134" r="-469" b="-1295"/>
          <a:stretch/>
        </p:blipFill>
        <p:spPr>
          <a:xfrm>
            <a:off x="437584" y="125551"/>
            <a:ext cx="6797143" cy="738664"/>
          </a:xfrm>
          <a:prstGeom prst="rect">
            <a:avLst/>
          </a:prstGeom>
          <a:noFill/>
          <a:ln>
            <a:noFill/>
          </a:ln>
        </p:spPr>
      </p:pic>
      <p:sp>
        <p:nvSpPr>
          <p:cNvPr id="122" name="Google Shape;122;p4"/>
          <p:cNvSpPr txBox="1">
            <a:spLocks noGrp="1"/>
          </p:cNvSpPr>
          <p:nvPr>
            <p:ph type="title"/>
          </p:nvPr>
        </p:nvSpPr>
        <p:spPr>
          <a:xfrm>
            <a:off x="617396" y="121846"/>
            <a:ext cx="8294232" cy="857250"/>
          </a:xfrm>
          <a:prstGeom prst="rect">
            <a:avLst/>
          </a:prstGeom>
          <a:noFill/>
          <a:ln>
            <a:noFill/>
          </a:ln>
        </p:spPr>
        <p:txBody>
          <a:bodyPr spcFirstLastPara="1" wrap="square" lIns="68550" tIns="34275" rIns="68550" bIns="34275" anchor="ctr" anchorCtr="0">
            <a:normAutofit/>
          </a:bodyPr>
          <a:lstStyle/>
          <a:p>
            <a:pPr algn="l">
              <a:buSzPct val="111111"/>
            </a:pPr>
            <a:r>
              <a:rPr lang="en-US">
                <a:solidFill>
                  <a:srgbClr val="17365D"/>
                </a:solidFill>
                <a:latin typeface="Verdana"/>
                <a:ea typeface="Verdana"/>
                <a:cs typeface="Verdana" panose="020B0604030504040204" pitchFamily="34" charset="0"/>
                <a:sym typeface="Permanent Marker"/>
              </a:rPr>
              <a:t>1. Wat is </a:t>
            </a:r>
            <a:r>
              <a:rPr lang="en-US" err="1">
                <a:solidFill>
                  <a:srgbClr val="17365D"/>
                </a:solidFill>
                <a:latin typeface="Verdana"/>
                <a:ea typeface="Verdana"/>
                <a:cs typeface="Verdana" panose="020B0604030504040204" pitchFamily="34" charset="0"/>
                <a:sym typeface="Permanent Marker"/>
              </a:rPr>
              <a:t>vuurwerk</a:t>
            </a:r>
            <a:r>
              <a:rPr lang="en-US">
                <a:solidFill>
                  <a:srgbClr val="17365D"/>
                </a:solidFill>
                <a:latin typeface="Verdana"/>
                <a:ea typeface="Verdana"/>
                <a:cs typeface="Verdana" panose="020B0604030504040204" pitchFamily="34" charset="0"/>
                <a:sym typeface="Permanent Marker"/>
              </a:rPr>
              <a:t>?</a:t>
            </a:r>
            <a:endParaRPr>
              <a:solidFill>
                <a:srgbClr val="17365D"/>
              </a:solidFill>
              <a:latin typeface="Verdana"/>
              <a:ea typeface="Verdana"/>
              <a:cs typeface="Verdana" panose="020B0604030504040204" pitchFamily="34" charset="0"/>
              <a:sym typeface="Permanent Marker"/>
            </a:endParaRPr>
          </a:p>
        </p:txBody>
      </p:sp>
      <p:pic>
        <p:nvPicPr>
          <p:cNvPr id="123" name="Google Shape;123;p4" descr="A picture containing dark, light, lit, night&#10;&#10;Description automatically generated"/>
          <p:cNvPicPr preferRelativeResize="0"/>
          <p:nvPr/>
        </p:nvPicPr>
        <p:blipFill rotWithShape="1">
          <a:blip r:embed="rId4">
            <a:alphaModFix/>
          </a:blip>
          <a:srcRect t="63795" r="40167"/>
          <a:stretch/>
        </p:blipFill>
        <p:spPr>
          <a:xfrm rot="1531788">
            <a:off x="7330593" y="3268084"/>
            <a:ext cx="3830757" cy="3708852"/>
          </a:xfrm>
          <a:prstGeom prst="rect">
            <a:avLst/>
          </a:prstGeom>
          <a:noFill/>
          <a:ln>
            <a:noFill/>
          </a:ln>
        </p:spPr>
      </p:pic>
      <p:sp>
        <p:nvSpPr>
          <p:cNvPr id="2" name="TextBox 1">
            <a:extLst>
              <a:ext uri="{FF2B5EF4-FFF2-40B4-BE49-F238E27FC236}">
                <a16:creationId xmlns:a16="http://schemas.microsoft.com/office/drawing/2014/main" id="{0257EFD4-0DDB-C24E-D70D-31B969681AF1}"/>
              </a:ext>
            </a:extLst>
          </p:cNvPr>
          <p:cNvSpPr txBox="1"/>
          <p:nvPr/>
        </p:nvSpPr>
        <p:spPr>
          <a:xfrm>
            <a:off x="435890" y="1162371"/>
            <a:ext cx="8126922" cy="1414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000">
                <a:solidFill>
                  <a:schemeClr val="bg2"/>
                </a:solidFill>
                <a:latin typeface="Verdana"/>
                <a:ea typeface="Open Sans"/>
                <a:cs typeface="Open Sans"/>
              </a:rPr>
              <a:t>Het is een verzamelnaam voor pyrotechnische voorwerpen die gevuld zijn met </a:t>
            </a:r>
            <a:r>
              <a:rPr lang="nl-NL" sz="2000" u="sng">
                <a:solidFill>
                  <a:schemeClr val="bg2"/>
                </a:solidFill>
                <a:latin typeface="Verdana"/>
                <a:ea typeface="Open Sans"/>
                <a:cs typeface="Open Sans"/>
              </a:rPr>
              <a:t>brandbare, ontplofbare of lichtgevende</a:t>
            </a:r>
            <a:r>
              <a:rPr lang="nl-NL" sz="2000">
                <a:solidFill>
                  <a:schemeClr val="bg2"/>
                </a:solidFill>
                <a:latin typeface="Verdana"/>
                <a:ea typeface="Open Sans"/>
                <a:cs typeface="Open Sans"/>
              </a:rPr>
              <a:t> mengsels van </a:t>
            </a:r>
            <a:r>
              <a:rPr lang="nl-NL" sz="2000" u="sng">
                <a:solidFill>
                  <a:schemeClr val="bg2"/>
                </a:solidFill>
                <a:latin typeface="Verdana"/>
                <a:ea typeface="Open Sans"/>
                <a:cs typeface="Open Sans"/>
              </a:rPr>
              <a:t>chemische stoffen</a:t>
            </a:r>
            <a:r>
              <a:rPr lang="nl-NL" sz="2000">
                <a:solidFill>
                  <a:schemeClr val="bg2"/>
                </a:solidFill>
                <a:latin typeface="Verdana"/>
                <a:ea typeface="Open Sans"/>
                <a:cs typeface="Open Sans"/>
              </a:rPr>
              <a:t> die meestal bij feestelijke gelegenheden worden ontstoken.</a:t>
            </a:r>
            <a:r>
              <a:rPr lang="nl-NL" sz="2400">
                <a:solidFill>
                  <a:schemeClr val="accent1">
                    <a:lumMod val="75000"/>
                  </a:schemeClr>
                </a:solidFill>
                <a:latin typeface="Open Sans"/>
                <a:ea typeface="Open Sans"/>
                <a:cs typeface="Open Sans"/>
              </a:rPr>
              <a:t> </a:t>
            </a:r>
          </a:p>
        </p:txBody>
      </p:sp>
      <p:pic>
        <p:nvPicPr>
          <p:cNvPr id="6" name="Picture 5" descr="A hand holding a sparkler&#10;&#10;Description automatically generated">
            <a:extLst>
              <a:ext uri="{FF2B5EF4-FFF2-40B4-BE49-F238E27FC236}">
                <a16:creationId xmlns:a16="http://schemas.microsoft.com/office/drawing/2014/main" id="{FB01CE8E-6C02-EE22-BC92-6F6C750D599A}"/>
              </a:ext>
            </a:extLst>
          </p:cNvPr>
          <p:cNvPicPr>
            <a:picLocks noChangeAspect="1"/>
          </p:cNvPicPr>
          <p:nvPr/>
        </p:nvPicPr>
        <p:blipFill>
          <a:blip r:embed="rId5"/>
          <a:stretch>
            <a:fillRect/>
          </a:stretch>
        </p:blipFill>
        <p:spPr>
          <a:xfrm>
            <a:off x="3058155" y="2893084"/>
            <a:ext cx="1453371" cy="1600200"/>
          </a:xfrm>
          <a:prstGeom prst="rect">
            <a:avLst/>
          </a:prstGeom>
        </p:spPr>
      </p:pic>
      <p:pic>
        <p:nvPicPr>
          <p:cNvPr id="7" name="Picture 6" descr="A pile of chocolate sticks&#10;&#10;Description automatically generated">
            <a:extLst>
              <a:ext uri="{FF2B5EF4-FFF2-40B4-BE49-F238E27FC236}">
                <a16:creationId xmlns:a16="http://schemas.microsoft.com/office/drawing/2014/main" id="{7A652914-EF99-AFBC-7F2E-1A1FA2B9378F}"/>
              </a:ext>
            </a:extLst>
          </p:cNvPr>
          <p:cNvPicPr>
            <a:picLocks noChangeAspect="1"/>
          </p:cNvPicPr>
          <p:nvPr/>
        </p:nvPicPr>
        <p:blipFill>
          <a:blip r:embed="rId6"/>
          <a:stretch>
            <a:fillRect/>
          </a:stretch>
        </p:blipFill>
        <p:spPr>
          <a:xfrm>
            <a:off x="5022999" y="2888680"/>
            <a:ext cx="1459482" cy="1609007"/>
          </a:xfrm>
          <a:prstGeom prst="rect">
            <a:avLst/>
          </a:prstGeom>
        </p:spPr>
      </p:pic>
      <p:pic>
        <p:nvPicPr>
          <p:cNvPr id="8" name="Picture 7" descr="Fireworks in the sky over water&#10;&#10;Description automatically generated">
            <a:extLst>
              <a:ext uri="{FF2B5EF4-FFF2-40B4-BE49-F238E27FC236}">
                <a16:creationId xmlns:a16="http://schemas.microsoft.com/office/drawing/2014/main" id="{49265F91-4041-C2FB-5351-452C1B4FAE4D}"/>
              </a:ext>
            </a:extLst>
          </p:cNvPr>
          <p:cNvPicPr>
            <a:picLocks noChangeAspect="1"/>
          </p:cNvPicPr>
          <p:nvPr/>
        </p:nvPicPr>
        <p:blipFill>
          <a:blip r:embed="rId7"/>
          <a:stretch>
            <a:fillRect/>
          </a:stretch>
        </p:blipFill>
        <p:spPr>
          <a:xfrm>
            <a:off x="784554" y="2754522"/>
            <a:ext cx="1676580" cy="1866541"/>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525AA1DA-9650-1201-F24D-1E450985FC74}"/>
            </a:ext>
          </a:extLst>
        </p:cNvPr>
        <p:cNvGrpSpPr/>
        <p:nvPr/>
      </p:nvGrpSpPr>
      <p:grpSpPr>
        <a:xfrm>
          <a:off x="0" y="0"/>
          <a:ext cx="0" cy="0"/>
          <a:chOff x="0" y="0"/>
          <a:chExt cx="0" cy="0"/>
        </a:xfrm>
      </p:grpSpPr>
      <p:pic>
        <p:nvPicPr>
          <p:cNvPr id="123" name="Google Shape;123;p4" descr="A picture containing dark, light, lit, night&#10;&#10;Description automatically generated">
            <a:extLst>
              <a:ext uri="{FF2B5EF4-FFF2-40B4-BE49-F238E27FC236}">
                <a16:creationId xmlns:a16="http://schemas.microsoft.com/office/drawing/2014/main" id="{B62BE2F1-361C-9F81-8477-B5ECB828B383}"/>
              </a:ext>
            </a:extLst>
          </p:cNvPr>
          <p:cNvPicPr preferRelativeResize="0"/>
          <p:nvPr/>
        </p:nvPicPr>
        <p:blipFill rotWithShape="1">
          <a:blip r:embed="rId3">
            <a:alphaModFix/>
          </a:blip>
          <a:srcRect t="63795" r="40167"/>
          <a:stretch/>
        </p:blipFill>
        <p:spPr>
          <a:xfrm rot="1531788">
            <a:off x="7330593" y="3268084"/>
            <a:ext cx="3830757" cy="3708852"/>
          </a:xfrm>
          <a:prstGeom prst="rect">
            <a:avLst/>
          </a:prstGeom>
          <a:noFill/>
          <a:ln>
            <a:noFill/>
          </a:ln>
        </p:spPr>
      </p:pic>
      <p:pic>
        <p:nvPicPr>
          <p:cNvPr id="3" name="Afbeelding 2">
            <a:extLst>
              <a:ext uri="{FF2B5EF4-FFF2-40B4-BE49-F238E27FC236}">
                <a16:creationId xmlns:a16="http://schemas.microsoft.com/office/drawing/2014/main" id="{BAE1669E-4770-5379-776C-3386EDACE583}"/>
              </a:ext>
            </a:extLst>
          </p:cNvPr>
          <p:cNvPicPr>
            <a:picLocks noChangeAspect="1"/>
          </p:cNvPicPr>
          <p:nvPr/>
        </p:nvPicPr>
        <p:blipFill>
          <a:blip r:embed="rId4"/>
          <a:stretch>
            <a:fillRect/>
          </a:stretch>
        </p:blipFill>
        <p:spPr>
          <a:xfrm>
            <a:off x="554566" y="265400"/>
            <a:ext cx="8034867" cy="4508886"/>
          </a:xfrm>
          <a:prstGeom prst="rect">
            <a:avLst/>
          </a:prstGeom>
        </p:spPr>
      </p:pic>
    </p:spTree>
    <p:extLst>
      <p:ext uri="{BB962C8B-B14F-4D97-AF65-F5344CB8AC3E}">
        <p14:creationId xmlns:p14="http://schemas.microsoft.com/office/powerpoint/2010/main" val="305958777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9AADD1B7-CD8C-8041-CC43-C86B5FCD2780}"/>
            </a:ext>
          </a:extLst>
        </p:cNvPr>
        <p:cNvGrpSpPr/>
        <p:nvPr/>
      </p:nvGrpSpPr>
      <p:grpSpPr>
        <a:xfrm>
          <a:off x="0" y="0"/>
          <a:ext cx="0" cy="0"/>
          <a:chOff x="0" y="0"/>
          <a:chExt cx="0" cy="0"/>
        </a:xfrm>
      </p:grpSpPr>
      <p:pic>
        <p:nvPicPr>
          <p:cNvPr id="123" name="Google Shape;123;p4" descr="A picture containing dark, light, lit, night&#10;&#10;Description automatically generated">
            <a:extLst>
              <a:ext uri="{FF2B5EF4-FFF2-40B4-BE49-F238E27FC236}">
                <a16:creationId xmlns:a16="http://schemas.microsoft.com/office/drawing/2014/main" id="{5A14AF31-21CE-04B0-F65C-F3F44E7D3891}"/>
              </a:ext>
            </a:extLst>
          </p:cNvPr>
          <p:cNvPicPr preferRelativeResize="0"/>
          <p:nvPr/>
        </p:nvPicPr>
        <p:blipFill rotWithShape="1">
          <a:blip r:embed="rId3">
            <a:alphaModFix/>
          </a:blip>
          <a:srcRect t="63795" r="40167"/>
          <a:stretch/>
        </p:blipFill>
        <p:spPr>
          <a:xfrm rot="1531788">
            <a:off x="7330593" y="3268084"/>
            <a:ext cx="3830757" cy="3708852"/>
          </a:xfrm>
          <a:prstGeom prst="rect">
            <a:avLst/>
          </a:prstGeom>
          <a:noFill/>
          <a:ln>
            <a:noFill/>
          </a:ln>
        </p:spPr>
      </p:pic>
      <p:pic>
        <p:nvPicPr>
          <p:cNvPr id="4" name="Afbeelding 3">
            <a:extLst>
              <a:ext uri="{FF2B5EF4-FFF2-40B4-BE49-F238E27FC236}">
                <a16:creationId xmlns:a16="http://schemas.microsoft.com/office/drawing/2014/main" id="{33D575C1-9AC9-916C-384B-32423E93D7BC}"/>
              </a:ext>
            </a:extLst>
          </p:cNvPr>
          <p:cNvPicPr>
            <a:picLocks noChangeAspect="1"/>
          </p:cNvPicPr>
          <p:nvPr/>
        </p:nvPicPr>
        <p:blipFill>
          <a:blip r:embed="rId4"/>
          <a:stretch>
            <a:fillRect/>
          </a:stretch>
        </p:blipFill>
        <p:spPr>
          <a:xfrm>
            <a:off x="389467" y="376232"/>
            <a:ext cx="8559800" cy="4112939"/>
          </a:xfrm>
          <a:prstGeom prst="rect">
            <a:avLst/>
          </a:prstGeom>
        </p:spPr>
      </p:pic>
    </p:spTree>
    <p:extLst>
      <p:ext uri="{BB962C8B-B14F-4D97-AF65-F5344CB8AC3E}">
        <p14:creationId xmlns:p14="http://schemas.microsoft.com/office/powerpoint/2010/main" val="214386422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1B3A0D66-011C-9E62-C27A-2734ECC78BE2}"/>
            </a:ext>
          </a:extLst>
        </p:cNvPr>
        <p:cNvGrpSpPr/>
        <p:nvPr/>
      </p:nvGrpSpPr>
      <p:grpSpPr>
        <a:xfrm>
          <a:off x="0" y="0"/>
          <a:ext cx="0" cy="0"/>
          <a:chOff x="0" y="0"/>
          <a:chExt cx="0" cy="0"/>
        </a:xfrm>
      </p:grpSpPr>
      <p:pic>
        <p:nvPicPr>
          <p:cNvPr id="123" name="Google Shape;123;p4" descr="A picture containing dark, light, lit, night&#10;&#10;Description automatically generated">
            <a:extLst>
              <a:ext uri="{FF2B5EF4-FFF2-40B4-BE49-F238E27FC236}">
                <a16:creationId xmlns:a16="http://schemas.microsoft.com/office/drawing/2014/main" id="{8DAFC473-CD77-5D34-14D8-7D2133BD8F2D}"/>
              </a:ext>
            </a:extLst>
          </p:cNvPr>
          <p:cNvPicPr preferRelativeResize="0"/>
          <p:nvPr/>
        </p:nvPicPr>
        <p:blipFill rotWithShape="1">
          <a:blip r:embed="rId3">
            <a:alphaModFix/>
          </a:blip>
          <a:srcRect t="63795" r="40167"/>
          <a:stretch/>
        </p:blipFill>
        <p:spPr>
          <a:xfrm rot="1531788">
            <a:off x="7330593" y="3268084"/>
            <a:ext cx="3830757" cy="3708852"/>
          </a:xfrm>
          <a:prstGeom prst="rect">
            <a:avLst/>
          </a:prstGeom>
          <a:noFill/>
          <a:ln>
            <a:noFill/>
          </a:ln>
        </p:spPr>
      </p:pic>
      <p:pic>
        <p:nvPicPr>
          <p:cNvPr id="3" name="Afbeelding 2">
            <a:extLst>
              <a:ext uri="{FF2B5EF4-FFF2-40B4-BE49-F238E27FC236}">
                <a16:creationId xmlns:a16="http://schemas.microsoft.com/office/drawing/2014/main" id="{344CD714-8A13-E594-3EAA-709ED10B4051}"/>
              </a:ext>
            </a:extLst>
          </p:cNvPr>
          <p:cNvPicPr>
            <a:picLocks noChangeAspect="1"/>
          </p:cNvPicPr>
          <p:nvPr/>
        </p:nvPicPr>
        <p:blipFill>
          <a:blip r:embed="rId4"/>
          <a:stretch>
            <a:fillRect/>
          </a:stretch>
        </p:blipFill>
        <p:spPr>
          <a:xfrm>
            <a:off x="718499" y="214182"/>
            <a:ext cx="7934435" cy="4715135"/>
          </a:xfrm>
          <a:prstGeom prst="rect">
            <a:avLst/>
          </a:prstGeom>
        </p:spPr>
      </p:pic>
    </p:spTree>
    <p:extLst>
      <p:ext uri="{BB962C8B-B14F-4D97-AF65-F5344CB8AC3E}">
        <p14:creationId xmlns:p14="http://schemas.microsoft.com/office/powerpoint/2010/main" val="54776860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25AC1761-7E9F-7B12-6275-BAAFDBA1C167}"/>
            </a:ext>
          </a:extLst>
        </p:cNvPr>
        <p:cNvGrpSpPr/>
        <p:nvPr/>
      </p:nvGrpSpPr>
      <p:grpSpPr>
        <a:xfrm>
          <a:off x="0" y="0"/>
          <a:ext cx="0" cy="0"/>
          <a:chOff x="0" y="0"/>
          <a:chExt cx="0" cy="0"/>
        </a:xfrm>
      </p:grpSpPr>
      <p:pic>
        <p:nvPicPr>
          <p:cNvPr id="123" name="Google Shape;123;p4" descr="A picture containing dark, light, lit, night&#10;&#10;Description automatically generated">
            <a:extLst>
              <a:ext uri="{FF2B5EF4-FFF2-40B4-BE49-F238E27FC236}">
                <a16:creationId xmlns:a16="http://schemas.microsoft.com/office/drawing/2014/main" id="{D06CF849-EE29-3A57-EE14-C35EAF907731}"/>
              </a:ext>
            </a:extLst>
          </p:cNvPr>
          <p:cNvPicPr preferRelativeResize="0"/>
          <p:nvPr/>
        </p:nvPicPr>
        <p:blipFill rotWithShape="1">
          <a:blip r:embed="rId3">
            <a:alphaModFix/>
          </a:blip>
          <a:srcRect t="63795" r="40167"/>
          <a:stretch/>
        </p:blipFill>
        <p:spPr>
          <a:xfrm rot="1531788">
            <a:off x="7330593" y="3268084"/>
            <a:ext cx="3830757" cy="3708852"/>
          </a:xfrm>
          <a:prstGeom prst="rect">
            <a:avLst/>
          </a:prstGeom>
          <a:noFill/>
          <a:ln>
            <a:noFill/>
          </a:ln>
        </p:spPr>
      </p:pic>
      <p:pic>
        <p:nvPicPr>
          <p:cNvPr id="4" name="Afbeelding 3">
            <a:extLst>
              <a:ext uri="{FF2B5EF4-FFF2-40B4-BE49-F238E27FC236}">
                <a16:creationId xmlns:a16="http://schemas.microsoft.com/office/drawing/2014/main" id="{1F956CDC-CFF8-71C7-08A7-685947B02B41}"/>
              </a:ext>
            </a:extLst>
          </p:cNvPr>
          <p:cNvPicPr>
            <a:picLocks noChangeAspect="1"/>
          </p:cNvPicPr>
          <p:nvPr/>
        </p:nvPicPr>
        <p:blipFill>
          <a:blip r:embed="rId4"/>
          <a:stretch>
            <a:fillRect/>
          </a:stretch>
        </p:blipFill>
        <p:spPr>
          <a:xfrm>
            <a:off x="527704" y="187999"/>
            <a:ext cx="8088591" cy="4767501"/>
          </a:xfrm>
          <a:prstGeom prst="rect">
            <a:avLst/>
          </a:prstGeom>
        </p:spPr>
      </p:pic>
    </p:spTree>
    <p:extLst>
      <p:ext uri="{BB962C8B-B14F-4D97-AF65-F5344CB8AC3E}">
        <p14:creationId xmlns:p14="http://schemas.microsoft.com/office/powerpoint/2010/main" val="275575001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7">
          <a:extLst>
            <a:ext uri="{FF2B5EF4-FFF2-40B4-BE49-F238E27FC236}">
              <a16:creationId xmlns:a16="http://schemas.microsoft.com/office/drawing/2014/main" id="{6CD310AE-1843-3CE8-99B0-CCDF0CA0AD32}"/>
            </a:ext>
          </a:extLst>
        </p:cNvPr>
        <p:cNvGrpSpPr/>
        <p:nvPr/>
      </p:nvGrpSpPr>
      <p:grpSpPr>
        <a:xfrm>
          <a:off x="0" y="0"/>
          <a:ext cx="0" cy="0"/>
          <a:chOff x="0" y="0"/>
          <a:chExt cx="0" cy="0"/>
        </a:xfrm>
      </p:grpSpPr>
      <p:pic>
        <p:nvPicPr>
          <p:cNvPr id="498" name="Google Shape;498;p22" descr="A picture containing text&#10;&#10;Description automatically generated">
            <a:extLst>
              <a:ext uri="{FF2B5EF4-FFF2-40B4-BE49-F238E27FC236}">
                <a16:creationId xmlns:a16="http://schemas.microsoft.com/office/drawing/2014/main" id="{BE569F9C-ED64-40C2-A438-8B414A3DC482}"/>
              </a:ext>
            </a:extLst>
          </p:cNvPr>
          <p:cNvPicPr preferRelativeResize="0"/>
          <p:nvPr/>
        </p:nvPicPr>
        <p:blipFill rotWithShape="1">
          <a:blip r:embed="rId3">
            <a:alphaModFix amt="70000"/>
          </a:blip>
          <a:srcRect l="7054" t="81134" r="-469" b="-1295"/>
          <a:stretch/>
        </p:blipFill>
        <p:spPr>
          <a:xfrm>
            <a:off x="289552" y="227998"/>
            <a:ext cx="6616315" cy="738664"/>
          </a:xfrm>
          <a:prstGeom prst="rect">
            <a:avLst/>
          </a:prstGeom>
          <a:noFill/>
          <a:ln>
            <a:noFill/>
          </a:ln>
        </p:spPr>
      </p:pic>
      <p:sp>
        <p:nvSpPr>
          <p:cNvPr id="499" name="Google Shape;499;p22">
            <a:extLst>
              <a:ext uri="{FF2B5EF4-FFF2-40B4-BE49-F238E27FC236}">
                <a16:creationId xmlns:a16="http://schemas.microsoft.com/office/drawing/2014/main" id="{2FC10689-6061-8D18-9106-EA0B90D010C1}"/>
              </a:ext>
            </a:extLst>
          </p:cNvPr>
          <p:cNvSpPr/>
          <p:nvPr/>
        </p:nvSpPr>
        <p:spPr>
          <a:xfrm>
            <a:off x="-177850" y="379921"/>
            <a:ext cx="9494220" cy="510869"/>
          </a:xfrm>
          <a:prstGeom prst="rect">
            <a:avLst/>
          </a:prstGeom>
          <a:noFill/>
          <a:ln>
            <a:noFill/>
          </a:ln>
        </p:spPr>
        <p:txBody>
          <a:bodyPr spcFirstLastPara="1" wrap="square" lIns="91425" tIns="45700" rIns="91425" bIns="45700" anchor="t" anchorCtr="0">
            <a:spAutoFit/>
          </a:bodyPr>
          <a:lstStyle/>
          <a:p>
            <a:pPr marL="257175">
              <a:lnSpc>
                <a:spcPct val="80000"/>
              </a:lnSpc>
            </a:pPr>
            <a:r>
              <a:rPr lang="en-US" sz="3400" b="0" i="0" u="none" strike="noStrike" cap="none" dirty="0">
                <a:solidFill>
                  <a:srgbClr val="17365D"/>
                </a:solidFill>
                <a:latin typeface="Verdana"/>
                <a:ea typeface="Verdana"/>
                <a:cs typeface="Verdana" panose="020B0604030504040204" pitchFamily="34" charset="0"/>
                <a:sym typeface="Permanent Marker"/>
              </a:rPr>
              <a:t>  </a:t>
            </a:r>
            <a:r>
              <a:rPr lang="en-US" sz="3400" dirty="0">
                <a:solidFill>
                  <a:srgbClr val="17365D"/>
                </a:solidFill>
                <a:latin typeface="Verdana"/>
                <a:ea typeface="Verdana"/>
                <a:cs typeface="Verdana" panose="020B0604030504040204" pitchFamily="34" charset="0"/>
                <a:sym typeface="Permanent Marker"/>
              </a:rPr>
              <a:t>   </a:t>
            </a:r>
            <a:r>
              <a:rPr lang="en-US" sz="3200" err="1">
                <a:solidFill>
                  <a:srgbClr val="17365D"/>
                </a:solidFill>
                <a:latin typeface="Verdana"/>
                <a:ea typeface="Verdana"/>
                <a:cs typeface="Verdana" panose="020B0604030504040204" pitchFamily="34" charset="0"/>
                <a:sym typeface="Permanent Marker"/>
              </a:rPr>
              <a:t>Samenwerkingsverbanden</a:t>
            </a:r>
            <a:endParaRPr sz="3200" b="0" i="0" u="none" strike="noStrike" cap="none">
              <a:solidFill>
                <a:srgbClr val="17365D"/>
              </a:solidFill>
              <a:latin typeface="Verdana"/>
              <a:ea typeface="Verdana"/>
              <a:cs typeface="Verdana" panose="020B0604030504040204" pitchFamily="34" charset="0"/>
              <a:sym typeface="Permanent Marker"/>
            </a:endParaRPr>
          </a:p>
        </p:txBody>
      </p:sp>
      <p:pic>
        <p:nvPicPr>
          <p:cNvPr id="513" name="Google Shape;513;p22" descr="A picture containing dark, light, lit, night&#10;&#10;Description automatically generated">
            <a:extLst>
              <a:ext uri="{FF2B5EF4-FFF2-40B4-BE49-F238E27FC236}">
                <a16:creationId xmlns:a16="http://schemas.microsoft.com/office/drawing/2014/main" id="{17F68DDB-CCE3-45CF-1BDF-7947870AACF2}"/>
              </a:ext>
            </a:extLst>
          </p:cNvPr>
          <p:cNvPicPr preferRelativeResize="0"/>
          <p:nvPr/>
        </p:nvPicPr>
        <p:blipFill rotWithShape="1">
          <a:blip r:embed="rId4">
            <a:alphaModFix/>
          </a:blip>
          <a:srcRect t="63795" r="40167"/>
          <a:stretch/>
        </p:blipFill>
        <p:spPr>
          <a:xfrm rot="1531788">
            <a:off x="7913902" y="1389011"/>
            <a:ext cx="1237210" cy="1230712"/>
          </a:xfrm>
          <a:prstGeom prst="rect">
            <a:avLst/>
          </a:prstGeom>
          <a:noFill/>
          <a:ln>
            <a:noFill/>
          </a:ln>
        </p:spPr>
      </p:pic>
      <p:pic>
        <p:nvPicPr>
          <p:cNvPr id="3" name="Afbeelding 2">
            <a:extLst>
              <a:ext uri="{FF2B5EF4-FFF2-40B4-BE49-F238E27FC236}">
                <a16:creationId xmlns:a16="http://schemas.microsoft.com/office/drawing/2014/main" id="{D3DED991-54F6-9FC1-EC61-2CEF04175401}"/>
              </a:ext>
            </a:extLst>
          </p:cNvPr>
          <p:cNvPicPr>
            <a:picLocks noChangeAspect="1"/>
          </p:cNvPicPr>
          <p:nvPr/>
        </p:nvPicPr>
        <p:blipFill>
          <a:blip r:embed="rId5"/>
          <a:stretch>
            <a:fillRect/>
          </a:stretch>
        </p:blipFill>
        <p:spPr>
          <a:xfrm>
            <a:off x="935623" y="886653"/>
            <a:ext cx="7082310" cy="4183119"/>
          </a:xfrm>
          <a:prstGeom prst="rect">
            <a:avLst/>
          </a:prstGeom>
        </p:spPr>
      </p:pic>
    </p:spTree>
    <p:extLst>
      <p:ext uri="{BB962C8B-B14F-4D97-AF65-F5344CB8AC3E}">
        <p14:creationId xmlns:p14="http://schemas.microsoft.com/office/powerpoint/2010/main" val="313716781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7249FC9C-7A1E-548A-CD89-F077F185021D}"/>
            </a:ext>
          </a:extLst>
        </p:cNvPr>
        <p:cNvGrpSpPr/>
        <p:nvPr/>
      </p:nvGrpSpPr>
      <p:grpSpPr>
        <a:xfrm>
          <a:off x="0" y="0"/>
          <a:ext cx="0" cy="0"/>
          <a:chOff x="0" y="0"/>
          <a:chExt cx="0" cy="0"/>
        </a:xfrm>
      </p:grpSpPr>
      <p:pic>
        <p:nvPicPr>
          <p:cNvPr id="123" name="Google Shape;123;p4" descr="A picture containing dark, light, lit, night&#10;&#10;Description automatically generated">
            <a:extLst>
              <a:ext uri="{FF2B5EF4-FFF2-40B4-BE49-F238E27FC236}">
                <a16:creationId xmlns:a16="http://schemas.microsoft.com/office/drawing/2014/main" id="{77C31308-21A0-2F6F-1424-8A424F24D9FE}"/>
              </a:ext>
            </a:extLst>
          </p:cNvPr>
          <p:cNvPicPr preferRelativeResize="0"/>
          <p:nvPr/>
        </p:nvPicPr>
        <p:blipFill rotWithShape="1">
          <a:blip r:embed="rId3">
            <a:alphaModFix/>
          </a:blip>
          <a:srcRect t="63795" r="40167"/>
          <a:stretch/>
        </p:blipFill>
        <p:spPr>
          <a:xfrm rot="1531788">
            <a:off x="7330593" y="3268084"/>
            <a:ext cx="3830757" cy="3708852"/>
          </a:xfrm>
          <a:prstGeom prst="rect">
            <a:avLst/>
          </a:prstGeom>
          <a:noFill/>
          <a:ln>
            <a:noFill/>
          </a:ln>
        </p:spPr>
      </p:pic>
      <p:pic>
        <p:nvPicPr>
          <p:cNvPr id="6" name="Afbeelding 5">
            <a:extLst>
              <a:ext uri="{FF2B5EF4-FFF2-40B4-BE49-F238E27FC236}">
                <a16:creationId xmlns:a16="http://schemas.microsoft.com/office/drawing/2014/main" id="{3ED956EF-33F2-3F86-F662-A3BB34EE76E9}"/>
              </a:ext>
            </a:extLst>
          </p:cNvPr>
          <p:cNvPicPr>
            <a:picLocks noChangeAspect="1"/>
          </p:cNvPicPr>
          <p:nvPr/>
        </p:nvPicPr>
        <p:blipFill>
          <a:blip r:embed="rId4"/>
          <a:stretch>
            <a:fillRect/>
          </a:stretch>
        </p:blipFill>
        <p:spPr>
          <a:xfrm>
            <a:off x="668866" y="237066"/>
            <a:ext cx="8004889" cy="4397700"/>
          </a:xfrm>
          <a:prstGeom prst="rect">
            <a:avLst/>
          </a:prstGeom>
        </p:spPr>
      </p:pic>
    </p:spTree>
    <p:extLst>
      <p:ext uri="{BB962C8B-B14F-4D97-AF65-F5344CB8AC3E}">
        <p14:creationId xmlns:p14="http://schemas.microsoft.com/office/powerpoint/2010/main" val="180657073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97">
          <a:extLst>
            <a:ext uri="{FF2B5EF4-FFF2-40B4-BE49-F238E27FC236}">
              <a16:creationId xmlns:a16="http://schemas.microsoft.com/office/drawing/2014/main" id="{DDA4AB82-BACD-F420-D1CA-BDD1D644BE26}"/>
            </a:ext>
          </a:extLst>
        </p:cNvPr>
        <p:cNvGrpSpPr/>
        <p:nvPr/>
      </p:nvGrpSpPr>
      <p:grpSpPr>
        <a:xfrm>
          <a:off x="0" y="0"/>
          <a:ext cx="0" cy="0"/>
          <a:chOff x="0" y="0"/>
          <a:chExt cx="0" cy="0"/>
        </a:xfrm>
      </p:grpSpPr>
      <p:pic>
        <p:nvPicPr>
          <p:cNvPr id="498" name="Google Shape;498;p22" descr="A picture containing text&#10;&#10;Description automatically generated">
            <a:extLst>
              <a:ext uri="{FF2B5EF4-FFF2-40B4-BE49-F238E27FC236}">
                <a16:creationId xmlns:a16="http://schemas.microsoft.com/office/drawing/2014/main" id="{F3835EC2-EAA5-E7E3-43FA-CB62A94FABE2}"/>
              </a:ext>
            </a:extLst>
          </p:cNvPr>
          <p:cNvPicPr preferRelativeResize="0"/>
          <p:nvPr/>
        </p:nvPicPr>
        <p:blipFill rotWithShape="1">
          <a:blip r:embed="rId3">
            <a:alphaModFix amt="70000"/>
          </a:blip>
          <a:srcRect l="7054" t="81134" r="-469" b="-1295"/>
          <a:stretch/>
        </p:blipFill>
        <p:spPr>
          <a:xfrm>
            <a:off x="289552" y="227998"/>
            <a:ext cx="2912148" cy="749247"/>
          </a:xfrm>
          <a:prstGeom prst="rect">
            <a:avLst/>
          </a:prstGeom>
          <a:noFill/>
          <a:ln>
            <a:noFill/>
          </a:ln>
        </p:spPr>
      </p:pic>
      <p:sp>
        <p:nvSpPr>
          <p:cNvPr id="499" name="Google Shape;499;p22">
            <a:extLst>
              <a:ext uri="{FF2B5EF4-FFF2-40B4-BE49-F238E27FC236}">
                <a16:creationId xmlns:a16="http://schemas.microsoft.com/office/drawing/2014/main" id="{07E70D15-D3CD-B386-B50D-A994F5EBFEFF}"/>
              </a:ext>
            </a:extLst>
          </p:cNvPr>
          <p:cNvSpPr/>
          <p:nvPr/>
        </p:nvSpPr>
        <p:spPr>
          <a:xfrm>
            <a:off x="-262518" y="348171"/>
            <a:ext cx="9409554" cy="510869"/>
          </a:xfrm>
          <a:prstGeom prst="rect">
            <a:avLst/>
          </a:prstGeom>
          <a:noFill/>
          <a:ln>
            <a:noFill/>
          </a:ln>
        </p:spPr>
        <p:txBody>
          <a:bodyPr spcFirstLastPara="1" wrap="square" lIns="91425" tIns="45700" rIns="91425" bIns="45700" anchor="t" anchorCtr="0">
            <a:spAutoFit/>
          </a:bodyPr>
          <a:lstStyle/>
          <a:p>
            <a:pPr marL="257175">
              <a:lnSpc>
                <a:spcPct val="80000"/>
              </a:lnSpc>
            </a:pPr>
            <a:r>
              <a:rPr lang="en-US" sz="3400" b="0" i="0" u="none" strike="noStrike" cap="none" dirty="0">
                <a:solidFill>
                  <a:srgbClr val="17365D"/>
                </a:solidFill>
                <a:latin typeface="Verdana"/>
                <a:ea typeface="Verdana"/>
                <a:cs typeface="Verdana" panose="020B0604030504040204" pitchFamily="34" charset="0"/>
                <a:sym typeface="Permanent Marker"/>
              </a:rPr>
              <a:t>  </a:t>
            </a:r>
            <a:r>
              <a:rPr lang="en-US" sz="3400" dirty="0">
                <a:solidFill>
                  <a:srgbClr val="17365D"/>
                </a:solidFill>
                <a:latin typeface="Verdana"/>
                <a:ea typeface="Verdana"/>
                <a:cs typeface="Verdana" panose="020B0604030504040204" pitchFamily="34" charset="0"/>
                <a:sym typeface="Permanent Marker"/>
              </a:rPr>
              <a:t>   </a:t>
            </a:r>
            <a:r>
              <a:rPr lang="en-US" sz="3200" dirty="0">
                <a:solidFill>
                  <a:schemeClr val="bg2"/>
                </a:solidFill>
                <a:latin typeface="Verdana"/>
                <a:ea typeface="Verdana"/>
                <a:cs typeface="Verdana" panose="020B0604030504040204" pitchFamily="34" charset="0"/>
                <a:sym typeface="Permanent Marker"/>
              </a:rPr>
              <a:t>Contact</a:t>
            </a:r>
            <a:r>
              <a:rPr lang="en-US" sz="3400" dirty="0">
                <a:solidFill>
                  <a:srgbClr val="17365D"/>
                </a:solidFill>
                <a:latin typeface="Verdana"/>
                <a:ea typeface="Verdana"/>
                <a:cs typeface="Verdana" panose="020B0604030504040204" pitchFamily="34" charset="0"/>
                <a:sym typeface="Permanent Marker"/>
              </a:rPr>
              <a:t> </a:t>
            </a:r>
            <a:endParaRPr sz="3400" b="0" i="0" u="none" strike="noStrike" cap="none" dirty="0">
              <a:solidFill>
                <a:srgbClr val="17365D"/>
              </a:solidFill>
              <a:latin typeface="Verdana"/>
              <a:ea typeface="Verdana"/>
              <a:cs typeface="Verdana" panose="020B0604030504040204" pitchFamily="34" charset="0"/>
              <a:sym typeface="Permanent Marker"/>
            </a:endParaRPr>
          </a:p>
        </p:txBody>
      </p:sp>
      <p:pic>
        <p:nvPicPr>
          <p:cNvPr id="513" name="Google Shape;513;p22" descr="A picture containing dark, light, lit, night&#10;&#10;Description automatically generated">
            <a:extLst>
              <a:ext uri="{FF2B5EF4-FFF2-40B4-BE49-F238E27FC236}">
                <a16:creationId xmlns:a16="http://schemas.microsoft.com/office/drawing/2014/main" id="{61808CDD-FAA3-53B6-0660-701DBB1FB644}"/>
              </a:ext>
            </a:extLst>
          </p:cNvPr>
          <p:cNvPicPr preferRelativeResize="0"/>
          <p:nvPr/>
        </p:nvPicPr>
        <p:blipFill rotWithShape="1">
          <a:blip r:embed="rId4">
            <a:alphaModFix/>
          </a:blip>
          <a:srcRect t="63795" r="40167"/>
          <a:stretch/>
        </p:blipFill>
        <p:spPr>
          <a:xfrm rot="1531788">
            <a:off x="7913902" y="1389011"/>
            <a:ext cx="1237210" cy="1230712"/>
          </a:xfrm>
          <a:prstGeom prst="rect">
            <a:avLst/>
          </a:prstGeom>
          <a:noFill/>
          <a:ln>
            <a:noFill/>
          </a:ln>
        </p:spPr>
      </p:pic>
      <p:pic>
        <p:nvPicPr>
          <p:cNvPr id="4" name="Afbeelding 3">
            <a:extLst>
              <a:ext uri="{FF2B5EF4-FFF2-40B4-BE49-F238E27FC236}">
                <a16:creationId xmlns:a16="http://schemas.microsoft.com/office/drawing/2014/main" id="{1B796FA3-FD51-B215-AB93-1A6EB368A785}"/>
              </a:ext>
            </a:extLst>
          </p:cNvPr>
          <p:cNvPicPr>
            <a:picLocks noChangeAspect="1"/>
          </p:cNvPicPr>
          <p:nvPr/>
        </p:nvPicPr>
        <p:blipFill>
          <a:blip r:embed="rId5"/>
          <a:stretch>
            <a:fillRect/>
          </a:stretch>
        </p:blipFill>
        <p:spPr>
          <a:xfrm>
            <a:off x="605239" y="966662"/>
            <a:ext cx="7547039" cy="3566462"/>
          </a:xfrm>
          <a:prstGeom prst="rect">
            <a:avLst/>
          </a:prstGeom>
        </p:spPr>
      </p:pic>
    </p:spTree>
    <p:extLst>
      <p:ext uri="{BB962C8B-B14F-4D97-AF65-F5344CB8AC3E}">
        <p14:creationId xmlns:p14="http://schemas.microsoft.com/office/powerpoint/2010/main" val="108558896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2152A9AA-72B3-CE23-3B25-09F6AC0B0439}"/>
            </a:ext>
          </a:extLst>
        </p:cNvPr>
        <p:cNvGrpSpPr/>
        <p:nvPr/>
      </p:nvGrpSpPr>
      <p:grpSpPr>
        <a:xfrm>
          <a:off x="0" y="0"/>
          <a:ext cx="0" cy="0"/>
          <a:chOff x="0" y="0"/>
          <a:chExt cx="0" cy="0"/>
        </a:xfrm>
      </p:grpSpPr>
      <p:pic>
        <p:nvPicPr>
          <p:cNvPr id="121" name="Google Shape;121;p4" descr="A picture containing text&#10;&#10;Description automatically generated">
            <a:extLst>
              <a:ext uri="{FF2B5EF4-FFF2-40B4-BE49-F238E27FC236}">
                <a16:creationId xmlns:a16="http://schemas.microsoft.com/office/drawing/2014/main" id="{339F307E-05CB-A2CC-5079-BBABBE96DB6E}"/>
              </a:ext>
            </a:extLst>
          </p:cNvPr>
          <p:cNvPicPr preferRelativeResize="0"/>
          <p:nvPr/>
        </p:nvPicPr>
        <p:blipFill rotWithShape="1">
          <a:blip r:embed="rId3">
            <a:alphaModFix amt="70000"/>
          </a:blip>
          <a:srcRect l="7054" t="81134" r="-469" b="-1295"/>
          <a:stretch/>
        </p:blipFill>
        <p:spPr>
          <a:xfrm>
            <a:off x="437584" y="125552"/>
            <a:ext cx="6305806" cy="738664"/>
          </a:xfrm>
          <a:prstGeom prst="rect">
            <a:avLst/>
          </a:prstGeom>
          <a:noFill/>
          <a:ln>
            <a:noFill/>
          </a:ln>
        </p:spPr>
      </p:pic>
      <p:sp>
        <p:nvSpPr>
          <p:cNvPr id="122" name="Google Shape;122;p4">
            <a:extLst>
              <a:ext uri="{FF2B5EF4-FFF2-40B4-BE49-F238E27FC236}">
                <a16:creationId xmlns:a16="http://schemas.microsoft.com/office/drawing/2014/main" id="{43091A5D-1699-F8AD-9973-F9D734EEE257}"/>
              </a:ext>
            </a:extLst>
          </p:cNvPr>
          <p:cNvSpPr txBox="1">
            <a:spLocks noGrp="1"/>
          </p:cNvSpPr>
          <p:nvPr>
            <p:ph type="title"/>
          </p:nvPr>
        </p:nvSpPr>
        <p:spPr>
          <a:xfrm>
            <a:off x="163658" y="61404"/>
            <a:ext cx="8294232" cy="857250"/>
          </a:xfrm>
          <a:prstGeom prst="rect">
            <a:avLst/>
          </a:prstGeom>
          <a:noFill/>
          <a:ln>
            <a:noFill/>
          </a:ln>
        </p:spPr>
        <p:txBody>
          <a:bodyPr spcFirstLastPara="1" wrap="square" lIns="68550" tIns="34275" rIns="68550" bIns="34275" anchor="ctr" anchorCtr="0">
            <a:normAutofit/>
          </a:bodyPr>
          <a:lstStyle/>
          <a:p>
            <a:pPr algn="l">
              <a:buSzPct val="111111"/>
            </a:pPr>
            <a:r>
              <a:rPr lang="en-US" dirty="0">
                <a:solidFill>
                  <a:srgbClr val="17365D"/>
                </a:solidFill>
                <a:latin typeface="Verdana"/>
                <a:ea typeface="Verdana"/>
                <a:cs typeface="Verdana" panose="020B0604030504040204" pitchFamily="34" charset="0"/>
                <a:sym typeface="Permanent Marker"/>
              </a:rPr>
              <a:t>   </a:t>
            </a:r>
            <a:r>
              <a:rPr lang="en-US" sz="3200" err="1">
                <a:solidFill>
                  <a:schemeClr val="bg2"/>
                </a:solidFill>
                <a:latin typeface="Verdana"/>
                <a:ea typeface="Verdana"/>
                <a:cs typeface="Verdana" panose="020B0604030504040204" pitchFamily="34" charset="0"/>
                <a:sym typeface="Permanent Marker"/>
              </a:rPr>
              <a:t>Communicatie</a:t>
            </a:r>
            <a:r>
              <a:rPr lang="en-US" sz="3200" dirty="0">
                <a:solidFill>
                  <a:schemeClr val="bg2"/>
                </a:solidFill>
                <a:latin typeface="Verdana"/>
                <a:ea typeface="Verdana"/>
                <a:cs typeface="Verdana" panose="020B0604030504040204" pitchFamily="34" charset="0"/>
                <a:sym typeface="Permanent Marker"/>
              </a:rPr>
              <a:t> </a:t>
            </a:r>
            <a:r>
              <a:rPr lang="en-US" sz="3200" err="1">
                <a:solidFill>
                  <a:schemeClr val="bg2"/>
                </a:solidFill>
                <a:latin typeface="Verdana"/>
                <a:ea typeface="Verdana"/>
                <a:cs typeface="Verdana" panose="020B0604030504040204" pitchFamily="34" charset="0"/>
                <a:sym typeface="Permanent Marker"/>
              </a:rPr>
              <a:t>campagne</a:t>
            </a:r>
            <a:endParaRPr sz="3200">
              <a:solidFill>
                <a:schemeClr val="bg2"/>
              </a:solidFill>
              <a:latin typeface="Verdana"/>
              <a:ea typeface="Verdana"/>
              <a:cs typeface="Verdana" panose="020B0604030504040204" pitchFamily="34" charset="0"/>
              <a:sym typeface="Permanent Marker"/>
            </a:endParaRPr>
          </a:p>
        </p:txBody>
      </p:sp>
      <p:pic>
        <p:nvPicPr>
          <p:cNvPr id="123" name="Google Shape;123;p4" descr="A picture containing dark, light, lit, night&#10;&#10;Description automatically generated">
            <a:extLst>
              <a:ext uri="{FF2B5EF4-FFF2-40B4-BE49-F238E27FC236}">
                <a16:creationId xmlns:a16="http://schemas.microsoft.com/office/drawing/2014/main" id="{C93F2793-0CEC-8601-77BC-34A839FB757E}"/>
              </a:ext>
            </a:extLst>
          </p:cNvPr>
          <p:cNvPicPr preferRelativeResize="0"/>
          <p:nvPr/>
        </p:nvPicPr>
        <p:blipFill rotWithShape="1">
          <a:blip r:embed="rId4">
            <a:alphaModFix/>
          </a:blip>
          <a:srcRect t="63795" r="40167"/>
          <a:stretch/>
        </p:blipFill>
        <p:spPr>
          <a:xfrm rot="1531788">
            <a:off x="7351804" y="3289074"/>
            <a:ext cx="3830757" cy="3708852"/>
          </a:xfrm>
          <a:prstGeom prst="rect">
            <a:avLst/>
          </a:prstGeom>
          <a:noFill/>
          <a:ln>
            <a:noFill/>
          </a:ln>
        </p:spPr>
      </p:pic>
      <p:pic>
        <p:nvPicPr>
          <p:cNvPr id="3" name="Afbeelding 2" descr="Afbeelding met tekst, schermopname, poster, grafische vormgeving&#10;&#10;Automatisch gegenereerde beschrijving">
            <a:extLst>
              <a:ext uri="{FF2B5EF4-FFF2-40B4-BE49-F238E27FC236}">
                <a16:creationId xmlns:a16="http://schemas.microsoft.com/office/drawing/2014/main" id="{581FAB9C-D009-FF66-E72C-BEABB02B5C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3746" y="1288338"/>
            <a:ext cx="2074709" cy="3433173"/>
          </a:xfrm>
          <a:prstGeom prst="rect">
            <a:avLst/>
          </a:prstGeom>
        </p:spPr>
      </p:pic>
      <p:pic>
        <p:nvPicPr>
          <p:cNvPr id="5" name="Afbeelding 4" descr="Afbeelding met tekst, schermopname, poster, Lettertype&#10;&#10;Automatisch gegenereerde beschrijving">
            <a:extLst>
              <a:ext uri="{FF2B5EF4-FFF2-40B4-BE49-F238E27FC236}">
                <a16:creationId xmlns:a16="http://schemas.microsoft.com/office/drawing/2014/main" id="{D8F91C2E-E25F-D9B1-87CE-DA1346C111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5467" y="487334"/>
            <a:ext cx="1912963" cy="3400823"/>
          </a:xfrm>
          <a:prstGeom prst="rect">
            <a:avLst/>
          </a:prstGeom>
        </p:spPr>
      </p:pic>
      <p:sp>
        <p:nvSpPr>
          <p:cNvPr id="6" name="Tekstvak 5">
            <a:extLst>
              <a:ext uri="{FF2B5EF4-FFF2-40B4-BE49-F238E27FC236}">
                <a16:creationId xmlns:a16="http://schemas.microsoft.com/office/drawing/2014/main" id="{C6D26500-D17F-86B3-6C87-C319E1F99E17}"/>
              </a:ext>
            </a:extLst>
          </p:cNvPr>
          <p:cNvSpPr txBox="1"/>
          <p:nvPr/>
        </p:nvSpPr>
        <p:spPr>
          <a:xfrm>
            <a:off x="360575" y="1131217"/>
            <a:ext cx="4284483" cy="3785652"/>
          </a:xfrm>
          <a:prstGeom prst="rect">
            <a:avLst/>
          </a:prstGeom>
          <a:noFill/>
        </p:spPr>
        <p:txBody>
          <a:bodyPr wrap="square" lIns="91440" tIns="45720" rIns="91440" bIns="45720" rtlCol="0" anchor="t">
            <a:spAutoFit/>
          </a:bodyPr>
          <a:lstStyle/>
          <a:p>
            <a:pPr marL="285750" indent="-285750" defTabSz="685800">
              <a:buClrTx/>
              <a:buFont typeface="Arial" panose="05000000000000000000" pitchFamily="2" charset="2"/>
              <a:buChar char="•"/>
            </a:pPr>
            <a:r>
              <a:rPr lang="nl-BE" sz="2000" kern="1200" dirty="0">
                <a:solidFill>
                  <a:schemeClr val="bg2"/>
                </a:solidFill>
                <a:latin typeface="Verdana"/>
                <a:ea typeface="Open Sans"/>
                <a:cs typeface="Open Sans"/>
              </a:rPr>
              <a:t>Focus op jongeren (</a:t>
            </a:r>
            <a:r>
              <a:rPr lang="nl-BE" sz="2000" kern="1200" err="1">
                <a:solidFill>
                  <a:schemeClr val="bg2"/>
                </a:solidFill>
                <a:latin typeface="Verdana"/>
                <a:ea typeface="Open Sans"/>
                <a:cs typeface="Open Sans"/>
              </a:rPr>
              <a:t>influencers</a:t>
            </a:r>
            <a:r>
              <a:rPr lang="nl-BE" sz="2000" kern="1200" dirty="0">
                <a:solidFill>
                  <a:schemeClr val="bg2"/>
                </a:solidFill>
                <a:latin typeface="Verdana"/>
                <a:ea typeface="Open Sans"/>
                <a:cs typeface="Open Sans"/>
              </a:rPr>
              <a:t>, online campagne)</a:t>
            </a:r>
            <a:endParaRPr lang="en-US" sz="2000">
              <a:solidFill>
                <a:schemeClr val="bg2"/>
              </a:solidFill>
              <a:latin typeface="Verdana"/>
            </a:endParaRPr>
          </a:p>
          <a:p>
            <a:pPr marL="285750" indent="-285750" defTabSz="685800">
              <a:buClrTx/>
              <a:buFont typeface="Arial" panose="05000000000000000000" pitchFamily="2" charset="2"/>
              <a:buChar char="•"/>
            </a:pPr>
            <a:endParaRPr lang="nl-BE" sz="2000" kern="1200" dirty="0">
              <a:solidFill>
                <a:schemeClr val="bg2"/>
              </a:solidFill>
              <a:latin typeface="Verdana"/>
              <a:ea typeface="Open Sans" panose="020B0606030504020204" pitchFamily="34" charset="0"/>
              <a:cs typeface="Open Sans" panose="020B0606030504020204" pitchFamily="34" charset="0"/>
            </a:endParaRPr>
          </a:p>
          <a:p>
            <a:pPr marL="285750" indent="-285750" defTabSz="685800">
              <a:buClrTx/>
              <a:buFont typeface="Arial" panose="05000000000000000000" pitchFamily="2" charset="2"/>
              <a:buChar char="•"/>
            </a:pPr>
            <a:r>
              <a:rPr lang="nl-BE" sz="2000" kern="1200" dirty="0">
                <a:solidFill>
                  <a:schemeClr val="bg2"/>
                </a:solidFill>
                <a:latin typeface="Verdana"/>
                <a:ea typeface="Open Sans"/>
                <a:cs typeface="Open Sans"/>
              </a:rPr>
              <a:t>Zichtbaar in het straatbeeld (sandwichborden op pleinen)</a:t>
            </a:r>
          </a:p>
          <a:p>
            <a:pPr marL="285750" indent="-285750" defTabSz="685800">
              <a:buClrTx/>
              <a:buFont typeface="Arial" panose="05000000000000000000" pitchFamily="2" charset="2"/>
              <a:buChar char="•"/>
            </a:pPr>
            <a:endParaRPr lang="nl-BE" sz="2000" kern="1200" dirty="0">
              <a:solidFill>
                <a:schemeClr val="bg2"/>
              </a:solidFill>
              <a:latin typeface="Verdana"/>
              <a:ea typeface="Open Sans" panose="020B0606030504020204" pitchFamily="34" charset="0"/>
              <a:cs typeface="Open Sans" panose="020B0606030504020204" pitchFamily="34" charset="0"/>
            </a:endParaRPr>
          </a:p>
          <a:p>
            <a:pPr marL="285750" indent="-285750" defTabSz="685800">
              <a:buClrTx/>
              <a:buFont typeface="Arial" panose="05000000000000000000" pitchFamily="2" charset="2"/>
              <a:buChar char="•"/>
            </a:pPr>
            <a:r>
              <a:rPr lang="nl-BE" sz="2000" kern="1200" dirty="0">
                <a:solidFill>
                  <a:schemeClr val="bg2"/>
                </a:solidFill>
                <a:latin typeface="Verdana"/>
                <a:ea typeface="Open Sans"/>
                <a:cs typeface="Open Sans"/>
              </a:rPr>
              <a:t>Flyer</a:t>
            </a:r>
          </a:p>
          <a:p>
            <a:pPr marL="285750" indent="-285750" defTabSz="685800">
              <a:buClrTx/>
              <a:buFont typeface="Arial" panose="05000000000000000000" pitchFamily="2" charset="2"/>
              <a:buChar char="•"/>
            </a:pPr>
            <a:endParaRPr lang="nl-BE" sz="2000" kern="1200" dirty="0">
              <a:solidFill>
                <a:schemeClr val="bg2"/>
              </a:solidFill>
              <a:latin typeface="Verdana"/>
              <a:ea typeface="Open Sans"/>
              <a:cs typeface="Open Sans"/>
            </a:endParaRPr>
          </a:p>
          <a:p>
            <a:pPr marL="285750" indent="-285750" defTabSz="685800">
              <a:buClrTx/>
              <a:buFont typeface="Arial" panose="05000000000000000000" pitchFamily="2" charset="2"/>
              <a:buChar char="•"/>
            </a:pPr>
            <a:r>
              <a:rPr lang="nl-BE" sz="2000" kern="1200" dirty="0">
                <a:solidFill>
                  <a:schemeClr val="bg2"/>
                </a:solidFill>
                <a:latin typeface="Verdana"/>
                <a:ea typeface="Open Sans"/>
                <a:cs typeface="Open Sans"/>
              </a:rPr>
              <a:t>Reportage ATV + Artikel in Gazet van Antwerpen</a:t>
            </a:r>
          </a:p>
          <a:p>
            <a:pPr marL="257175" indent="-257175" defTabSz="685800">
              <a:buClrTx/>
              <a:buFont typeface="Arial" panose="05000000000000000000" pitchFamily="2" charset="2"/>
              <a:buChar char="•"/>
            </a:pPr>
            <a:endParaRPr lang="nl-BE" sz="2000" kern="1200" dirty="0">
              <a:solidFill>
                <a:srgbClr val="1F497D"/>
              </a:solidFill>
              <a:latin typeface="Verdana"/>
              <a:ea typeface="Verdana"/>
            </a:endParaRPr>
          </a:p>
        </p:txBody>
      </p:sp>
    </p:spTree>
    <p:extLst>
      <p:ext uri="{BB962C8B-B14F-4D97-AF65-F5344CB8AC3E}">
        <p14:creationId xmlns:p14="http://schemas.microsoft.com/office/powerpoint/2010/main" val="85743274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2152A9AA-72B3-CE23-3B25-09F6AC0B0439}"/>
            </a:ext>
          </a:extLst>
        </p:cNvPr>
        <p:cNvGrpSpPr/>
        <p:nvPr/>
      </p:nvGrpSpPr>
      <p:grpSpPr>
        <a:xfrm>
          <a:off x="0" y="0"/>
          <a:ext cx="0" cy="0"/>
          <a:chOff x="0" y="0"/>
          <a:chExt cx="0" cy="0"/>
        </a:xfrm>
      </p:grpSpPr>
      <p:pic>
        <p:nvPicPr>
          <p:cNvPr id="121" name="Google Shape;121;p4" descr="A picture containing text&#10;&#10;Description automatically generated">
            <a:extLst>
              <a:ext uri="{FF2B5EF4-FFF2-40B4-BE49-F238E27FC236}">
                <a16:creationId xmlns:a16="http://schemas.microsoft.com/office/drawing/2014/main" id="{339F307E-05CB-A2CC-5079-BBABBE96DB6E}"/>
              </a:ext>
            </a:extLst>
          </p:cNvPr>
          <p:cNvPicPr preferRelativeResize="0"/>
          <p:nvPr/>
        </p:nvPicPr>
        <p:blipFill rotWithShape="1">
          <a:blip r:embed="rId3">
            <a:alphaModFix amt="70000"/>
          </a:blip>
          <a:srcRect l="7054" t="81134" r="-469" b="-1295"/>
          <a:stretch/>
        </p:blipFill>
        <p:spPr>
          <a:xfrm>
            <a:off x="469933" y="157901"/>
            <a:ext cx="4940190" cy="695532"/>
          </a:xfrm>
          <a:prstGeom prst="rect">
            <a:avLst/>
          </a:prstGeom>
          <a:noFill/>
          <a:ln>
            <a:noFill/>
          </a:ln>
        </p:spPr>
      </p:pic>
      <p:sp>
        <p:nvSpPr>
          <p:cNvPr id="122" name="Google Shape;122;p4">
            <a:extLst>
              <a:ext uri="{FF2B5EF4-FFF2-40B4-BE49-F238E27FC236}">
                <a16:creationId xmlns:a16="http://schemas.microsoft.com/office/drawing/2014/main" id="{43091A5D-1699-F8AD-9973-F9D734EEE257}"/>
              </a:ext>
            </a:extLst>
          </p:cNvPr>
          <p:cNvSpPr txBox="1">
            <a:spLocks noGrp="1"/>
          </p:cNvSpPr>
          <p:nvPr>
            <p:ph type="title"/>
          </p:nvPr>
        </p:nvSpPr>
        <p:spPr>
          <a:xfrm>
            <a:off x="365125" y="-9222"/>
            <a:ext cx="5566604" cy="857250"/>
          </a:xfrm>
          <a:prstGeom prst="rect">
            <a:avLst/>
          </a:prstGeom>
          <a:noFill/>
          <a:ln>
            <a:noFill/>
          </a:ln>
        </p:spPr>
        <p:txBody>
          <a:bodyPr spcFirstLastPara="1" wrap="square" lIns="68550" tIns="34275" rIns="68550" bIns="34275" anchor="ctr" anchorCtr="0">
            <a:normAutofit/>
          </a:bodyPr>
          <a:lstStyle/>
          <a:p>
            <a:pPr algn="l">
              <a:buSzPct val="111111"/>
            </a:pPr>
            <a:r>
              <a:rPr lang="en-US" dirty="0">
                <a:solidFill>
                  <a:srgbClr val="17365D"/>
                </a:solidFill>
                <a:latin typeface="Verdana"/>
                <a:ea typeface="Verdana"/>
                <a:cs typeface="Verdana" panose="020B0604030504040204" pitchFamily="34" charset="0"/>
                <a:sym typeface="Permanent Marker"/>
              </a:rPr>
              <a:t>   </a:t>
            </a:r>
            <a:r>
              <a:rPr lang="en-US" sz="3200" dirty="0">
                <a:latin typeface="Verdana"/>
              </a:rPr>
              <a:t>www.BrandW8.be​</a:t>
            </a:r>
            <a:endParaRPr sz="3200" dirty="0">
              <a:solidFill>
                <a:srgbClr val="17365D"/>
              </a:solidFill>
              <a:latin typeface="Verdana"/>
              <a:ea typeface="Verdana" panose="020B0604030504040204" pitchFamily="34" charset="0"/>
              <a:cs typeface="Verdana" panose="020B0604030504040204" pitchFamily="34" charset="0"/>
              <a:sym typeface="Permanent Marker"/>
            </a:endParaRPr>
          </a:p>
        </p:txBody>
      </p:sp>
      <p:pic>
        <p:nvPicPr>
          <p:cNvPr id="123" name="Google Shape;123;p4" descr="A picture containing dark, light, lit, night&#10;&#10;Description automatically generated">
            <a:extLst>
              <a:ext uri="{FF2B5EF4-FFF2-40B4-BE49-F238E27FC236}">
                <a16:creationId xmlns:a16="http://schemas.microsoft.com/office/drawing/2014/main" id="{C93F2793-0CEC-8601-77BC-34A839FB757E}"/>
              </a:ext>
            </a:extLst>
          </p:cNvPr>
          <p:cNvPicPr preferRelativeResize="0"/>
          <p:nvPr/>
        </p:nvPicPr>
        <p:blipFill rotWithShape="1">
          <a:blip r:embed="rId4">
            <a:alphaModFix/>
          </a:blip>
          <a:srcRect t="63795" r="40167"/>
          <a:stretch/>
        </p:blipFill>
        <p:spPr>
          <a:xfrm rot="1531788">
            <a:off x="7866020" y="3615788"/>
            <a:ext cx="3242523" cy="3498633"/>
          </a:xfrm>
          <a:prstGeom prst="rect">
            <a:avLst/>
          </a:prstGeom>
          <a:noFill/>
          <a:ln>
            <a:noFill/>
          </a:ln>
        </p:spPr>
      </p:pic>
      <p:sp>
        <p:nvSpPr>
          <p:cNvPr id="2" name="AutoShape 2" descr="Brandw8 03 (2)"/>
          <p:cNvSpPr>
            <a:spLocks noChangeAspect="1" noChangeArrowheads="1"/>
          </p:cNvSpPr>
          <p:nvPr/>
        </p:nvSpPr>
        <p:spPr bwMode="auto">
          <a:xfrm>
            <a:off x="6845641" y="771108"/>
            <a:ext cx="1616075" cy="16160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4" name="AutoShape 4" descr="Brandw8 03 (2)"/>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7" name="Tekstvak 6"/>
          <p:cNvSpPr txBox="1"/>
          <p:nvPr/>
        </p:nvSpPr>
        <p:spPr>
          <a:xfrm>
            <a:off x="528307" y="1292867"/>
            <a:ext cx="8098937" cy="2554545"/>
          </a:xfrm>
          <a:prstGeom prst="rect">
            <a:avLst/>
          </a:prstGeom>
          <a:noFill/>
        </p:spPr>
        <p:txBody>
          <a:bodyPr wrap="square" lIns="91440" tIns="45720" rIns="91440" bIns="45720" rtlCol="0" anchor="t">
            <a:spAutoFit/>
          </a:bodyPr>
          <a:lstStyle/>
          <a:p>
            <a:pPr fontAlgn="base"/>
            <a:r>
              <a:rPr lang="nl-BE" sz="2000" b="1" dirty="0">
                <a:solidFill>
                  <a:schemeClr val="bg2"/>
                </a:solidFill>
                <a:latin typeface="Verdana"/>
                <a:ea typeface="Open Sans"/>
                <a:cs typeface="Open Sans"/>
              </a:rPr>
              <a:t>4!Veilig</a:t>
            </a:r>
            <a:r>
              <a:rPr lang="en-US" sz="2000" dirty="0">
                <a:solidFill>
                  <a:schemeClr val="bg2"/>
                </a:solidFill>
                <a:latin typeface="Verdana"/>
                <a:ea typeface="Open Sans"/>
                <a:cs typeface="Open Sans"/>
              </a:rPr>
              <a:t>​</a:t>
            </a:r>
          </a:p>
          <a:p>
            <a:pPr fontAlgn="base"/>
            <a:r>
              <a:rPr lang="nl-BE" sz="2000" dirty="0">
                <a:solidFill>
                  <a:schemeClr val="bg2"/>
                </a:solidFill>
                <a:latin typeface="Verdana"/>
                <a:ea typeface="Open Sans"/>
                <a:cs typeface="Open Sans"/>
              </a:rPr>
              <a:t>Voor iedereen: bekijk een online les of </a:t>
            </a:r>
          </a:p>
          <a:p>
            <a:r>
              <a:rPr lang="nl-BE" sz="2000" dirty="0">
                <a:solidFill>
                  <a:schemeClr val="bg2"/>
                </a:solidFill>
                <a:latin typeface="Verdana"/>
                <a:ea typeface="Open Sans"/>
                <a:cs typeface="Open Sans"/>
              </a:rPr>
              <a:t>filmpjes, speel een mini-game of download</a:t>
            </a:r>
            <a:endParaRPr lang="en-US" sz="2000" dirty="0">
              <a:solidFill>
                <a:schemeClr val="bg2"/>
              </a:solidFill>
              <a:latin typeface="Verdana"/>
              <a:ea typeface="Open Sans"/>
              <a:cs typeface="Open Sans"/>
            </a:endParaRPr>
          </a:p>
          <a:p>
            <a:r>
              <a:rPr lang="nl-BE" sz="2000" dirty="0">
                <a:solidFill>
                  <a:schemeClr val="bg2"/>
                </a:solidFill>
                <a:latin typeface="Verdana"/>
                <a:ea typeface="Open Sans"/>
                <a:cs typeface="Open Sans"/>
              </a:rPr>
              <a:t>een creatieve workshop.</a:t>
            </a:r>
            <a:r>
              <a:rPr lang="en-US" sz="2000" dirty="0">
                <a:solidFill>
                  <a:schemeClr val="bg2"/>
                </a:solidFill>
                <a:latin typeface="Verdana"/>
                <a:ea typeface="Open Sans"/>
                <a:cs typeface="Open Sans"/>
              </a:rPr>
              <a:t>​</a:t>
            </a:r>
          </a:p>
          <a:p>
            <a:pPr fontAlgn="base"/>
            <a:endParaRPr lang="nl-BE" sz="2000" b="1" dirty="0">
              <a:solidFill>
                <a:schemeClr val="bg2"/>
              </a:solidFill>
              <a:latin typeface="Verdana"/>
              <a:ea typeface="Open Sans" panose="020B0604020202020204" charset="0"/>
              <a:cs typeface="Open Sans" panose="020B0604020202020204" charset="0"/>
            </a:endParaRPr>
          </a:p>
          <a:p>
            <a:pPr fontAlgn="base"/>
            <a:r>
              <a:rPr lang="nl-BE" sz="2000" b="1" dirty="0">
                <a:solidFill>
                  <a:schemeClr val="bg2"/>
                </a:solidFill>
                <a:latin typeface="Verdana"/>
                <a:ea typeface="Open Sans"/>
                <a:cs typeface="Open Sans"/>
              </a:rPr>
              <a:t>Zet mee in op veilig feesten</a:t>
            </a:r>
            <a:r>
              <a:rPr lang="en-US" sz="2000" dirty="0">
                <a:solidFill>
                  <a:schemeClr val="bg2"/>
                </a:solidFill>
                <a:latin typeface="Verdana"/>
                <a:ea typeface="Open Sans"/>
                <a:cs typeface="Open Sans"/>
              </a:rPr>
              <a:t>​</a:t>
            </a:r>
          </a:p>
          <a:p>
            <a:pPr fontAlgn="base"/>
            <a:r>
              <a:rPr lang="nl-BE" sz="2000" dirty="0">
                <a:solidFill>
                  <a:schemeClr val="bg2"/>
                </a:solidFill>
                <a:latin typeface="Verdana"/>
                <a:ea typeface="Open Sans"/>
                <a:cs typeface="Open Sans"/>
              </a:rPr>
              <a:t>+ een speciale pagina voor leerkrachten en begeleiders met informatie, presentaties en handleidingen.​</a:t>
            </a:r>
          </a:p>
        </p:txBody>
      </p:sp>
      <p:sp>
        <p:nvSpPr>
          <p:cNvPr id="8" name="AutoShape 6" descr="Brandw8 03 (2)"/>
          <p:cNvSpPr>
            <a:spLocks noChangeAspect="1" noChangeArrowheads="1"/>
          </p:cNvSpPr>
          <p:nvPr/>
        </p:nvSpPr>
        <p:spPr bwMode="auto">
          <a:xfrm>
            <a:off x="7295551" y="8869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9" name="AutoShape 8" descr="Brandw8 03 (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10" name="Afbeelding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3274" y="124486"/>
            <a:ext cx="1879600" cy="961873"/>
          </a:xfrm>
          <a:prstGeom prst="rect">
            <a:avLst/>
          </a:prstGeom>
        </p:spPr>
      </p:pic>
      <p:pic>
        <p:nvPicPr>
          <p:cNvPr id="3" name="Picture 2" descr="A purple cartoon monster with horns&#10;&#10;Description automatically generated">
            <a:extLst>
              <a:ext uri="{FF2B5EF4-FFF2-40B4-BE49-F238E27FC236}">
                <a16:creationId xmlns:a16="http://schemas.microsoft.com/office/drawing/2014/main" id="{162CECE1-EEEA-5BE2-0D4C-98197598D5EE}"/>
              </a:ext>
            </a:extLst>
          </p:cNvPr>
          <p:cNvPicPr>
            <a:picLocks noChangeAspect="1"/>
          </p:cNvPicPr>
          <p:nvPr/>
        </p:nvPicPr>
        <p:blipFill>
          <a:blip r:embed="rId6"/>
          <a:stretch>
            <a:fillRect/>
          </a:stretch>
        </p:blipFill>
        <p:spPr>
          <a:xfrm>
            <a:off x="6845060" y="1200149"/>
            <a:ext cx="1880559" cy="1858993"/>
          </a:xfrm>
          <a:prstGeom prst="rect">
            <a:avLst/>
          </a:prstGeom>
        </p:spPr>
      </p:pic>
    </p:spTree>
    <p:extLst>
      <p:ext uri="{BB962C8B-B14F-4D97-AF65-F5344CB8AC3E}">
        <p14:creationId xmlns:p14="http://schemas.microsoft.com/office/powerpoint/2010/main" val="301883467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ADD06F27-AD69-E300-4B94-1D373D51630D}"/>
            </a:ext>
          </a:extLst>
        </p:cNvPr>
        <p:cNvGrpSpPr/>
        <p:nvPr/>
      </p:nvGrpSpPr>
      <p:grpSpPr>
        <a:xfrm>
          <a:off x="0" y="0"/>
          <a:ext cx="0" cy="0"/>
          <a:chOff x="0" y="0"/>
          <a:chExt cx="0" cy="0"/>
        </a:xfrm>
      </p:grpSpPr>
      <p:pic>
        <p:nvPicPr>
          <p:cNvPr id="121" name="Google Shape;121;p4" descr="A picture containing text&#10;&#10;Description automatically generated">
            <a:extLst>
              <a:ext uri="{FF2B5EF4-FFF2-40B4-BE49-F238E27FC236}">
                <a16:creationId xmlns:a16="http://schemas.microsoft.com/office/drawing/2014/main" id="{87E99471-39DE-A11F-404A-DA5BBB9E153A}"/>
              </a:ext>
            </a:extLst>
          </p:cNvPr>
          <p:cNvPicPr preferRelativeResize="0"/>
          <p:nvPr/>
        </p:nvPicPr>
        <p:blipFill rotWithShape="1">
          <a:blip r:embed="rId3">
            <a:alphaModFix amt="70000"/>
          </a:blip>
          <a:srcRect l="7054" t="81134" r="-469" b="-1295"/>
          <a:stretch/>
        </p:blipFill>
        <p:spPr>
          <a:xfrm>
            <a:off x="437584" y="125552"/>
            <a:ext cx="8128136" cy="738664"/>
          </a:xfrm>
          <a:prstGeom prst="rect">
            <a:avLst/>
          </a:prstGeom>
          <a:noFill/>
          <a:ln>
            <a:noFill/>
          </a:ln>
        </p:spPr>
      </p:pic>
      <p:sp>
        <p:nvSpPr>
          <p:cNvPr id="122" name="Google Shape;122;p4">
            <a:extLst>
              <a:ext uri="{FF2B5EF4-FFF2-40B4-BE49-F238E27FC236}">
                <a16:creationId xmlns:a16="http://schemas.microsoft.com/office/drawing/2014/main" id="{613F6AB1-08AC-FA29-3E6E-1E0450D0C61B}"/>
              </a:ext>
            </a:extLst>
          </p:cNvPr>
          <p:cNvSpPr txBox="1">
            <a:spLocks noGrp="1"/>
          </p:cNvSpPr>
          <p:nvPr>
            <p:ph type="title"/>
          </p:nvPr>
        </p:nvSpPr>
        <p:spPr>
          <a:xfrm>
            <a:off x="271488" y="82970"/>
            <a:ext cx="8615632" cy="857250"/>
          </a:xfrm>
          <a:prstGeom prst="rect">
            <a:avLst/>
          </a:prstGeom>
          <a:noFill/>
          <a:ln>
            <a:noFill/>
          </a:ln>
        </p:spPr>
        <p:txBody>
          <a:bodyPr spcFirstLastPara="1" wrap="square" lIns="68550" tIns="34275" rIns="68550" bIns="34275" anchor="ctr" anchorCtr="0">
            <a:normAutofit fontScale="90000"/>
          </a:bodyPr>
          <a:lstStyle/>
          <a:p>
            <a:pPr algn="l">
              <a:buSzPct val="111111"/>
            </a:pPr>
            <a:r>
              <a:rPr lang="en-US" dirty="0">
                <a:solidFill>
                  <a:srgbClr val="17365D"/>
                </a:solidFill>
                <a:latin typeface="Verdana"/>
                <a:ea typeface="Verdana"/>
                <a:cs typeface="Verdana" panose="020B0604030504040204" pitchFamily="34" charset="0"/>
                <a:sym typeface="Permanent Marker"/>
              </a:rPr>
              <a:t>   </a:t>
            </a:r>
            <a:r>
              <a:rPr lang="en-US" sz="3200" dirty="0" err="1">
                <a:solidFill>
                  <a:srgbClr val="17365D"/>
                </a:solidFill>
                <a:latin typeface="Verdana"/>
                <a:ea typeface="Verdana"/>
                <a:cs typeface="Verdana" panose="020B0604030504040204" pitchFamily="34" charset="0"/>
                <a:sym typeface="Permanent Marker"/>
              </a:rPr>
              <a:t>Aanbeveling</a:t>
            </a:r>
            <a:r>
              <a:rPr lang="en-US" sz="3200" dirty="0">
                <a:solidFill>
                  <a:srgbClr val="17365D"/>
                </a:solidFill>
                <a:latin typeface="Verdana"/>
                <a:ea typeface="Verdana"/>
                <a:cs typeface="Verdana" panose="020B0604030504040204" pitchFamily="34" charset="0"/>
                <a:sym typeface="Permanent Marker"/>
              </a:rPr>
              <a:t> </a:t>
            </a:r>
            <a:r>
              <a:rPr lang="en-US" sz="3200" dirty="0" err="1">
                <a:solidFill>
                  <a:srgbClr val="17365D"/>
                </a:solidFill>
                <a:latin typeface="Verdana"/>
                <a:ea typeface="Verdana"/>
                <a:cs typeface="Verdana" panose="020B0604030504040204" pitchFamily="34" charset="0"/>
                <a:sym typeface="Permanent Marker"/>
              </a:rPr>
              <a:t>Jeugd</a:t>
            </a:r>
            <a:r>
              <a:rPr lang="en-US" sz="3200" dirty="0">
                <a:solidFill>
                  <a:srgbClr val="17365D"/>
                </a:solidFill>
                <a:latin typeface="Verdana"/>
                <a:ea typeface="Verdana"/>
                <a:cs typeface="Verdana" panose="020B0604030504040204" pitchFamily="34" charset="0"/>
                <a:sym typeface="Permanent Marker"/>
              </a:rPr>
              <a:t>- </a:t>
            </a:r>
            <a:r>
              <a:rPr lang="en-US" sz="3200" dirty="0" err="1">
                <a:solidFill>
                  <a:srgbClr val="17365D"/>
                </a:solidFill>
                <a:latin typeface="Verdana"/>
                <a:ea typeface="Verdana"/>
                <a:cs typeface="Verdana" panose="020B0604030504040204" pitchFamily="34" charset="0"/>
                <a:sym typeface="Permanent Marker"/>
              </a:rPr>
              <a:t>en</a:t>
            </a:r>
            <a:r>
              <a:rPr lang="en-US" sz="3200" dirty="0">
                <a:solidFill>
                  <a:srgbClr val="17365D"/>
                </a:solidFill>
                <a:latin typeface="Verdana"/>
                <a:ea typeface="Verdana"/>
                <a:cs typeface="Verdana" panose="020B0604030504040204" pitchFamily="34" charset="0"/>
                <a:sym typeface="Permanent Marker"/>
              </a:rPr>
              <a:t> </a:t>
            </a:r>
            <a:r>
              <a:rPr lang="en-US" sz="3200" dirty="0" err="1">
                <a:solidFill>
                  <a:srgbClr val="17365D"/>
                </a:solidFill>
                <a:latin typeface="Verdana"/>
                <a:ea typeface="Verdana"/>
                <a:cs typeface="Verdana" panose="020B0604030504040204" pitchFamily="34" charset="0"/>
                <a:sym typeface="Permanent Marker"/>
              </a:rPr>
              <a:t>preventiewerkers</a:t>
            </a:r>
            <a:endParaRPr sz="3200" dirty="0">
              <a:solidFill>
                <a:srgbClr val="17365D"/>
              </a:solidFill>
              <a:latin typeface="Verdana"/>
              <a:ea typeface="Verdana"/>
              <a:cs typeface="Verdana" panose="020B0604030504040204" pitchFamily="34" charset="0"/>
              <a:sym typeface="Permanent Marker"/>
            </a:endParaRPr>
          </a:p>
        </p:txBody>
      </p:sp>
      <p:pic>
        <p:nvPicPr>
          <p:cNvPr id="123" name="Google Shape;123;p4" descr="A picture containing dark, light, lit, night&#10;&#10;Description automatically generated">
            <a:extLst>
              <a:ext uri="{FF2B5EF4-FFF2-40B4-BE49-F238E27FC236}">
                <a16:creationId xmlns:a16="http://schemas.microsoft.com/office/drawing/2014/main" id="{048B3331-D5FF-27AB-8D3C-90FDF50384D4}"/>
              </a:ext>
            </a:extLst>
          </p:cNvPr>
          <p:cNvPicPr preferRelativeResize="0"/>
          <p:nvPr/>
        </p:nvPicPr>
        <p:blipFill rotWithShape="1">
          <a:blip r:embed="rId4">
            <a:alphaModFix/>
          </a:blip>
          <a:srcRect t="63795" r="40167"/>
          <a:stretch/>
        </p:blipFill>
        <p:spPr>
          <a:xfrm rot="1531788">
            <a:off x="7330594" y="3268084"/>
            <a:ext cx="3830757" cy="3708852"/>
          </a:xfrm>
          <a:prstGeom prst="rect">
            <a:avLst/>
          </a:prstGeom>
          <a:noFill/>
          <a:ln>
            <a:noFill/>
          </a:ln>
        </p:spPr>
      </p:pic>
      <p:sp>
        <p:nvSpPr>
          <p:cNvPr id="2" name="Tekstvak 1">
            <a:extLst>
              <a:ext uri="{FF2B5EF4-FFF2-40B4-BE49-F238E27FC236}">
                <a16:creationId xmlns:a16="http://schemas.microsoft.com/office/drawing/2014/main" id="{26687A76-FD99-4397-A1B8-B9F3428E61A1}"/>
              </a:ext>
            </a:extLst>
          </p:cNvPr>
          <p:cNvSpPr txBox="1"/>
          <p:nvPr/>
        </p:nvSpPr>
        <p:spPr>
          <a:xfrm>
            <a:off x="572611" y="1062095"/>
            <a:ext cx="7847816" cy="3908762"/>
          </a:xfrm>
          <a:prstGeom prst="rect">
            <a:avLst/>
          </a:prstGeom>
          <a:noFill/>
        </p:spPr>
        <p:txBody>
          <a:bodyPr wrap="square" lIns="91440" tIns="45720" rIns="91440" bIns="45720" rtlCol="0" anchor="t">
            <a:spAutoFit/>
          </a:bodyPr>
          <a:lstStyle/>
          <a:p>
            <a:pPr marL="285750" indent="-285750" defTabSz="685800">
              <a:buClrTx/>
              <a:buFont typeface="Arial" panose="05000000000000000000" pitchFamily="2" charset="2"/>
              <a:buChar char="•"/>
            </a:pPr>
            <a:r>
              <a:rPr lang="nl-BE" sz="2000" kern="1200" dirty="0">
                <a:solidFill>
                  <a:schemeClr val="bg2"/>
                </a:solidFill>
                <a:latin typeface="Verdana"/>
                <a:ea typeface="Open Sans"/>
                <a:cs typeface="Open Sans"/>
              </a:rPr>
              <a:t>Je bent aanwezig: je reageert bij een overtreding</a:t>
            </a:r>
            <a:endParaRPr lang="en-US" sz="2000">
              <a:solidFill>
                <a:schemeClr val="bg2"/>
              </a:solidFill>
              <a:latin typeface="Verdana"/>
            </a:endParaRPr>
          </a:p>
          <a:p>
            <a:pPr defTabSz="685800">
              <a:buClrTx/>
            </a:pPr>
            <a:endParaRPr lang="nl-BE" sz="2000" kern="1200" dirty="0">
              <a:solidFill>
                <a:schemeClr val="bg2"/>
              </a:solidFill>
              <a:latin typeface="Verdana"/>
              <a:ea typeface="Open Sans"/>
              <a:cs typeface="Open Sans"/>
            </a:endParaRPr>
          </a:p>
          <a:p>
            <a:pPr marL="285750" indent="-285750" defTabSz="685800">
              <a:lnSpc>
                <a:spcPct val="150000"/>
              </a:lnSpc>
              <a:spcAft>
                <a:spcPts val="750"/>
              </a:spcAft>
              <a:buClrTx/>
              <a:buFont typeface="Arial" panose="05000000000000000000" pitchFamily="2" charset="2"/>
              <a:buChar char="•"/>
            </a:pPr>
            <a:r>
              <a:rPr lang="nl-NL" sz="2000" kern="1200" dirty="0">
                <a:solidFill>
                  <a:schemeClr val="bg2"/>
                </a:solidFill>
                <a:latin typeface="Verdana"/>
                <a:ea typeface="Open Sans"/>
                <a:cs typeface="Open Sans"/>
              </a:rPr>
              <a:t>Je sensibiliseert en informeert jongeren over de regels en gevaren van vuurwerk</a:t>
            </a:r>
          </a:p>
          <a:p>
            <a:pPr marL="285750" indent="-285750" defTabSz="685800">
              <a:lnSpc>
                <a:spcPct val="150000"/>
              </a:lnSpc>
              <a:spcAft>
                <a:spcPts val="750"/>
              </a:spcAft>
              <a:buClrTx/>
              <a:buFont typeface="Arial" panose="05000000000000000000" pitchFamily="2" charset="2"/>
              <a:buChar char="•"/>
            </a:pPr>
            <a:r>
              <a:rPr lang="nl-NL" sz="2000" kern="1200" dirty="0">
                <a:solidFill>
                  <a:schemeClr val="bg2"/>
                </a:solidFill>
                <a:latin typeface="Verdana"/>
                <a:ea typeface="Open Sans"/>
                <a:cs typeface="Open Sans"/>
              </a:rPr>
              <a:t>Vraag om het vuurwerk af te geven</a:t>
            </a:r>
          </a:p>
          <a:p>
            <a:pPr marL="285750" indent="-285750" defTabSz="685800">
              <a:spcAft>
                <a:spcPts val="750"/>
              </a:spcAft>
              <a:buClrTx/>
              <a:buFont typeface="Arial" panose="05000000000000000000" pitchFamily="2" charset="2"/>
              <a:buChar char="•"/>
            </a:pPr>
            <a:r>
              <a:rPr lang="nl-NL" sz="2000" kern="1200" dirty="0">
                <a:solidFill>
                  <a:schemeClr val="bg2"/>
                </a:solidFill>
                <a:latin typeface="Verdana"/>
                <a:ea typeface="Open Sans"/>
                <a:cs typeface="Open Sans"/>
              </a:rPr>
              <a:t>Vraag aan de politie om het </a:t>
            </a:r>
            <a:r>
              <a:rPr lang="nl-NL" sz="2000" kern="1200" dirty="0">
                <a:solidFill>
                  <a:schemeClr val="bg2"/>
                </a:solidFill>
                <a:latin typeface="Verdana"/>
                <a:ea typeface="Open Sans"/>
                <a:cs typeface="Open Sans"/>
                <a:hlinkClick r:id="rId5">
                  <a:extLst>
                    <a:ext uri="{A12FA001-AC4F-418D-AE19-62706E023703}">
                      <ahyp:hlinkClr xmlns:ahyp="http://schemas.microsoft.com/office/drawing/2018/hyperlinkcolor" val="tx"/>
                    </a:ext>
                  </a:extLst>
                </a:hlinkClick>
              </a:rPr>
              <a:t>vuurwerk in beslag te nemen.</a:t>
            </a:r>
            <a:endParaRPr lang="nl-BE" sz="2000" kern="1200" dirty="0">
              <a:solidFill>
                <a:schemeClr val="bg2"/>
              </a:solidFill>
              <a:latin typeface="Verdana"/>
              <a:ea typeface="Open Sans"/>
              <a:cs typeface="Open Sans"/>
            </a:endParaRPr>
          </a:p>
          <a:p>
            <a:pPr marL="285750" indent="-285750" defTabSz="685800">
              <a:buClrTx/>
              <a:buChar char="•"/>
            </a:pPr>
            <a:endParaRPr lang="nl-NL" sz="2000" kern="1200" dirty="0">
              <a:solidFill>
                <a:schemeClr val="bg2"/>
              </a:solidFill>
              <a:latin typeface="Verdana"/>
              <a:ea typeface="Open Sans" panose="020B0606030504020204" pitchFamily="34" charset="0"/>
              <a:cs typeface="+mn-cs"/>
            </a:endParaRPr>
          </a:p>
          <a:p>
            <a:pPr marL="285750" indent="-285750" defTabSz="685800">
              <a:buClrTx/>
              <a:buChar char="•"/>
            </a:pPr>
            <a:r>
              <a:rPr lang="nl-NL" sz="2000" kern="1200" dirty="0">
                <a:solidFill>
                  <a:schemeClr val="bg2"/>
                </a:solidFill>
                <a:latin typeface="Verdana"/>
                <a:ea typeface="Open Sans"/>
                <a:cs typeface="+mn-cs"/>
              </a:rPr>
              <a:t>⚠️Breng jezelf niet in gevaar!</a:t>
            </a:r>
            <a:endParaRPr lang="nl-BE" sz="2000" kern="1200">
              <a:solidFill>
                <a:schemeClr val="bg2"/>
              </a:solidFill>
              <a:latin typeface="Verdana"/>
              <a:ea typeface="Open Sans"/>
              <a:cs typeface="+mn-cs"/>
            </a:endParaRPr>
          </a:p>
          <a:p>
            <a:pPr marL="257175" indent="-257175" defTabSz="685800">
              <a:buClrTx/>
              <a:buFont typeface="Arial" panose="05000000000000000000" pitchFamily="2" charset="2"/>
              <a:buChar char="•"/>
            </a:pPr>
            <a:endParaRPr lang="nl-BE" sz="1800" kern="1200">
              <a:solidFill>
                <a:srgbClr val="1F497D">
                  <a:lumMod val="75000"/>
                </a:srgbClr>
              </a:solidFill>
              <a:ea typeface="+mn-ea"/>
            </a:endParaRPr>
          </a:p>
        </p:txBody>
      </p:sp>
    </p:spTree>
    <p:extLst>
      <p:ext uri="{BB962C8B-B14F-4D97-AF65-F5344CB8AC3E}">
        <p14:creationId xmlns:p14="http://schemas.microsoft.com/office/powerpoint/2010/main" val="354955823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4" descr="A picture containing text&#10;&#10;Description automatically generated"/>
          <p:cNvPicPr preferRelativeResize="0"/>
          <p:nvPr/>
        </p:nvPicPr>
        <p:blipFill rotWithShape="1">
          <a:blip r:embed="rId3">
            <a:alphaModFix amt="70000"/>
          </a:blip>
          <a:srcRect l="7054" t="81134" r="-469" b="-1295"/>
          <a:stretch/>
        </p:blipFill>
        <p:spPr>
          <a:xfrm>
            <a:off x="437584" y="125552"/>
            <a:ext cx="3503498" cy="738664"/>
          </a:xfrm>
          <a:prstGeom prst="rect">
            <a:avLst/>
          </a:prstGeom>
          <a:noFill/>
          <a:ln>
            <a:noFill/>
          </a:ln>
        </p:spPr>
      </p:pic>
      <p:sp>
        <p:nvSpPr>
          <p:cNvPr id="122" name="Google Shape;122;p4"/>
          <p:cNvSpPr txBox="1">
            <a:spLocks noGrp="1"/>
          </p:cNvSpPr>
          <p:nvPr>
            <p:ph type="title"/>
          </p:nvPr>
        </p:nvSpPr>
        <p:spPr>
          <a:xfrm>
            <a:off x="279008" y="7773"/>
            <a:ext cx="8294232" cy="857250"/>
          </a:xfrm>
          <a:prstGeom prst="rect">
            <a:avLst/>
          </a:prstGeom>
          <a:noFill/>
          <a:ln>
            <a:noFill/>
          </a:ln>
        </p:spPr>
        <p:txBody>
          <a:bodyPr spcFirstLastPara="1" wrap="square" lIns="68550" tIns="34275" rIns="68550" bIns="34275" anchor="ctr" anchorCtr="0">
            <a:normAutofit/>
          </a:bodyPr>
          <a:lstStyle/>
          <a:p>
            <a:pPr algn="l">
              <a:buSzPct val="111111"/>
            </a:pPr>
            <a:r>
              <a:rPr lang="en-US">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a:t>
            </a:r>
            <a:r>
              <a:rPr lang="en-US" sz="3200"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Wist</a:t>
            </a:r>
            <a:r>
              <a:rPr lang="en-US" sz="320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 je </a:t>
            </a:r>
            <a:r>
              <a:rPr lang="en-US" sz="3200" err="1">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dat</a:t>
            </a:r>
            <a:r>
              <a:rPr lang="en-US" sz="3200">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rPr>
              <a:t>?</a:t>
            </a:r>
            <a:endParaRPr>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pic>
        <p:nvPicPr>
          <p:cNvPr id="123" name="Google Shape;123;p4" descr="A picture containing dark, light, lit, night&#10;&#10;Description automatically generated"/>
          <p:cNvPicPr preferRelativeResize="0"/>
          <p:nvPr/>
        </p:nvPicPr>
        <p:blipFill rotWithShape="1">
          <a:blip r:embed="rId4">
            <a:alphaModFix/>
          </a:blip>
          <a:srcRect t="63795" r="40167"/>
          <a:stretch/>
        </p:blipFill>
        <p:spPr>
          <a:xfrm rot="1531788">
            <a:off x="8379891" y="351964"/>
            <a:ext cx="1525386" cy="2033099"/>
          </a:xfrm>
          <a:prstGeom prst="rect">
            <a:avLst/>
          </a:prstGeom>
          <a:noFill/>
          <a:ln>
            <a:noFill/>
          </a:ln>
        </p:spPr>
      </p:pic>
      <p:sp>
        <p:nvSpPr>
          <p:cNvPr id="5" name="Tekstvak 4">
            <a:extLst>
              <a:ext uri="{FF2B5EF4-FFF2-40B4-BE49-F238E27FC236}">
                <a16:creationId xmlns:a16="http://schemas.microsoft.com/office/drawing/2014/main" id="{800CDFBF-9F34-7F6D-8273-13094A9DE088}"/>
              </a:ext>
            </a:extLst>
          </p:cNvPr>
          <p:cNvSpPr txBox="1"/>
          <p:nvPr/>
        </p:nvSpPr>
        <p:spPr>
          <a:xfrm>
            <a:off x="439325" y="1681792"/>
            <a:ext cx="7913293" cy="4186659"/>
          </a:xfrm>
          <a:prstGeom prst="rect">
            <a:avLst/>
          </a:prstGeom>
          <a:noFill/>
        </p:spPr>
        <p:txBody>
          <a:bodyPr wrap="square" lIns="91440" tIns="45720" rIns="91440" bIns="45720" anchor="t">
            <a:spAutoFit/>
          </a:bodyPr>
          <a:lstStyle/>
          <a:p>
            <a:pPr>
              <a:lnSpc>
                <a:spcPct val="107000"/>
              </a:lnSpc>
              <a:spcAft>
                <a:spcPts val="600"/>
              </a:spcAft>
            </a:pPr>
            <a:r>
              <a:rPr lang="nl-NL" sz="2000">
                <a:solidFill>
                  <a:schemeClr val="bg2"/>
                </a:solidFill>
                <a:latin typeface="Verdana"/>
                <a:ea typeface="Open Sans"/>
                <a:cs typeface="Open Sans"/>
              </a:rPr>
              <a:t>*</a:t>
            </a:r>
            <a:r>
              <a:rPr lang="nl-NL" sz="2000" kern="0">
                <a:solidFill>
                  <a:schemeClr val="bg2"/>
                </a:solidFill>
                <a:effectLst/>
                <a:latin typeface="Verdana"/>
                <a:ea typeface="Open Sans"/>
                <a:cs typeface="Open Sans"/>
              </a:rPr>
              <a:t>Er is een wetenschappelijke verklaring waarom mensen graag naar vuurwerk kijken:</a:t>
            </a:r>
            <a:endParaRPr lang="en-US" sz="2000">
              <a:solidFill>
                <a:schemeClr val="bg2"/>
              </a:solidFill>
              <a:latin typeface="Verdana"/>
            </a:endParaRPr>
          </a:p>
          <a:p>
            <a:pPr>
              <a:lnSpc>
                <a:spcPct val="107000"/>
              </a:lnSpc>
              <a:spcAft>
                <a:spcPts val="600"/>
              </a:spcAft>
            </a:pPr>
            <a:r>
              <a:rPr lang="nl-NL" sz="2000" kern="0">
                <a:solidFill>
                  <a:schemeClr val="bg2"/>
                </a:solidFill>
                <a:effectLst/>
                <a:latin typeface="Verdana"/>
                <a:ea typeface="Open Sans"/>
                <a:cs typeface="Open Sans"/>
              </a:rPr>
              <a:t>Onze hersenen zijn geprogrammeerd om positief te reageren op felle lichten, kleuren en explosieve geluiden.</a:t>
            </a:r>
            <a:endParaRPr lang="nl-BE" sz="2000" kern="100">
              <a:solidFill>
                <a:schemeClr val="bg2"/>
              </a:solidFill>
              <a:effectLst/>
              <a:latin typeface="Verdana"/>
              <a:ea typeface="Open Sans"/>
              <a:cs typeface="Open Sans"/>
            </a:endParaRPr>
          </a:p>
          <a:p>
            <a:pPr defTabSz="685800">
              <a:lnSpc>
                <a:spcPct val="107000"/>
              </a:lnSpc>
              <a:spcAft>
                <a:spcPts val="600"/>
              </a:spcAft>
            </a:pPr>
            <a:endParaRPr lang="nl-NL" sz="2000">
              <a:solidFill>
                <a:schemeClr val="bg2"/>
              </a:solidFill>
              <a:latin typeface="Verdana"/>
              <a:ea typeface="Open Sans"/>
              <a:cs typeface="Open Sans"/>
            </a:endParaRPr>
          </a:p>
          <a:p>
            <a:pPr defTabSz="685800">
              <a:lnSpc>
                <a:spcPct val="107000"/>
              </a:lnSpc>
              <a:spcAft>
                <a:spcPts val="600"/>
              </a:spcAft>
            </a:pPr>
            <a:r>
              <a:rPr lang="nl-NL" sz="2000">
                <a:solidFill>
                  <a:schemeClr val="bg2"/>
                </a:solidFill>
                <a:latin typeface="Verdana"/>
                <a:ea typeface="Open Sans"/>
                <a:cs typeface="Open Sans"/>
              </a:rPr>
              <a:t>*Vuurwerk afsteken is niet alleen spannend, het heeft ook een sociaal aspect: grenzen opzoeken, nemen van risico's,… het geeft een adrenaline kick.</a:t>
            </a:r>
          </a:p>
          <a:p>
            <a:pPr defTabSz="685800">
              <a:lnSpc>
                <a:spcPct val="107000"/>
              </a:lnSpc>
              <a:spcAft>
                <a:spcPts val="600"/>
              </a:spcAft>
            </a:pPr>
            <a:endParaRPr lang="nl-NL" sz="2400">
              <a:solidFill>
                <a:srgbClr val="376092"/>
              </a:solidFill>
              <a:latin typeface="Open Sans"/>
              <a:ea typeface="Open Sans"/>
              <a:cs typeface="Open Sans"/>
            </a:endParaRPr>
          </a:p>
          <a:p>
            <a:pPr defTabSz="685800">
              <a:lnSpc>
                <a:spcPct val="107000"/>
              </a:lnSpc>
              <a:spcAft>
                <a:spcPts val="600"/>
              </a:spcAft>
            </a:pPr>
            <a:endParaRPr lang="nl-NL" sz="2400">
              <a:solidFill>
                <a:srgbClr val="376092"/>
              </a:solidFill>
              <a:latin typeface="Open Sans"/>
              <a:ea typeface="Open Sans"/>
              <a:cs typeface="Open Sans"/>
            </a:endParaRPr>
          </a:p>
          <a:p>
            <a:pPr defTabSz="685800">
              <a:buClrTx/>
            </a:pPr>
            <a:endParaRPr lang="nl-BE" sz="1350" kern="1200">
              <a:ea typeface="+mn-ea"/>
            </a:endParaRPr>
          </a:p>
        </p:txBody>
      </p:sp>
      <p:pic>
        <p:nvPicPr>
          <p:cNvPr id="2" name="Picture 1" descr="A group of people looking at fireworks&#10;&#10;Description automatically generated">
            <a:extLst>
              <a:ext uri="{FF2B5EF4-FFF2-40B4-BE49-F238E27FC236}">
                <a16:creationId xmlns:a16="http://schemas.microsoft.com/office/drawing/2014/main" id="{FF4ACA5B-6587-1CFD-F658-9278903C7343}"/>
              </a:ext>
            </a:extLst>
          </p:cNvPr>
          <p:cNvPicPr>
            <a:picLocks noChangeAspect="1"/>
          </p:cNvPicPr>
          <p:nvPr/>
        </p:nvPicPr>
        <p:blipFill>
          <a:blip r:embed="rId5"/>
          <a:stretch>
            <a:fillRect/>
          </a:stretch>
        </p:blipFill>
        <p:spPr>
          <a:xfrm>
            <a:off x="4297793" y="9896"/>
            <a:ext cx="2267850" cy="165797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ADD06F27-AD69-E300-4B94-1D373D51630D}"/>
            </a:ext>
          </a:extLst>
        </p:cNvPr>
        <p:cNvGrpSpPr/>
        <p:nvPr/>
      </p:nvGrpSpPr>
      <p:grpSpPr>
        <a:xfrm>
          <a:off x="0" y="0"/>
          <a:ext cx="0" cy="0"/>
          <a:chOff x="0" y="0"/>
          <a:chExt cx="0" cy="0"/>
        </a:xfrm>
      </p:grpSpPr>
      <p:pic>
        <p:nvPicPr>
          <p:cNvPr id="121" name="Google Shape;121;p4" descr="A picture containing text&#10;&#10;Description automatically generated">
            <a:extLst>
              <a:ext uri="{FF2B5EF4-FFF2-40B4-BE49-F238E27FC236}">
                <a16:creationId xmlns:a16="http://schemas.microsoft.com/office/drawing/2014/main" id="{87E99471-39DE-A11F-404A-DA5BBB9E153A}"/>
              </a:ext>
            </a:extLst>
          </p:cNvPr>
          <p:cNvPicPr preferRelativeResize="0"/>
          <p:nvPr/>
        </p:nvPicPr>
        <p:blipFill rotWithShape="1">
          <a:blip r:embed="rId3">
            <a:alphaModFix amt="70000"/>
          </a:blip>
          <a:srcRect l="7054" t="81134" r="-469" b="-1295"/>
          <a:stretch/>
        </p:blipFill>
        <p:spPr>
          <a:xfrm>
            <a:off x="437584" y="125552"/>
            <a:ext cx="5619348" cy="738664"/>
          </a:xfrm>
          <a:prstGeom prst="rect">
            <a:avLst/>
          </a:prstGeom>
          <a:noFill/>
          <a:ln>
            <a:noFill/>
          </a:ln>
        </p:spPr>
      </p:pic>
      <p:sp>
        <p:nvSpPr>
          <p:cNvPr id="122" name="Google Shape;122;p4">
            <a:extLst>
              <a:ext uri="{FF2B5EF4-FFF2-40B4-BE49-F238E27FC236}">
                <a16:creationId xmlns:a16="http://schemas.microsoft.com/office/drawing/2014/main" id="{613F6AB1-08AC-FA29-3E6E-1E0450D0C61B}"/>
              </a:ext>
            </a:extLst>
          </p:cNvPr>
          <p:cNvSpPr txBox="1">
            <a:spLocks noGrp="1"/>
          </p:cNvSpPr>
          <p:nvPr>
            <p:ph type="title"/>
          </p:nvPr>
        </p:nvSpPr>
        <p:spPr>
          <a:xfrm>
            <a:off x="261802" y="5478"/>
            <a:ext cx="8615632" cy="857250"/>
          </a:xfrm>
          <a:prstGeom prst="rect">
            <a:avLst/>
          </a:prstGeom>
          <a:noFill/>
          <a:ln>
            <a:noFill/>
          </a:ln>
        </p:spPr>
        <p:txBody>
          <a:bodyPr spcFirstLastPara="1" wrap="square" lIns="68550" tIns="34275" rIns="68550" bIns="34275" anchor="ctr" anchorCtr="0">
            <a:normAutofit/>
          </a:bodyPr>
          <a:lstStyle/>
          <a:p>
            <a:pPr algn="l">
              <a:buSzPct val="111111"/>
            </a:pPr>
            <a:r>
              <a:rPr lang="en-US">
                <a:solidFill>
                  <a:srgbClr val="17365D"/>
                </a:solidFill>
                <a:latin typeface="Verdana"/>
                <a:ea typeface="Verdana"/>
                <a:cs typeface="Verdana" panose="020B0604030504040204" pitchFamily="34" charset="0"/>
                <a:sym typeface="Permanent Marker"/>
              </a:rPr>
              <a:t>   </a:t>
            </a:r>
            <a:r>
              <a:rPr lang="en-US" sz="3200" err="1">
                <a:solidFill>
                  <a:srgbClr val="17365D"/>
                </a:solidFill>
                <a:latin typeface="Verdana"/>
                <a:ea typeface="Verdana"/>
                <a:cs typeface="Verdana" panose="020B0604030504040204" pitchFamily="34" charset="0"/>
                <a:sym typeface="Permanent Marker"/>
              </a:rPr>
              <a:t>Aanbeveling</a:t>
            </a:r>
            <a:r>
              <a:rPr lang="en-US" sz="3200">
                <a:solidFill>
                  <a:srgbClr val="17365D"/>
                </a:solidFill>
                <a:latin typeface="Verdana"/>
                <a:ea typeface="Verdana"/>
                <a:cs typeface="Verdana" panose="020B0604030504040204" pitchFamily="34" charset="0"/>
                <a:sym typeface="Permanent Marker"/>
              </a:rPr>
              <a:t> </a:t>
            </a:r>
            <a:r>
              <a:rPr lang="en-US" sz="3200" err="1">
                <a:solidFill>
                  <a:srgbClr val="17365D"/>
                </a:solidFill>
                <a:latin typeface="Verdana"/>
                <a:ea typeface="Verdana"/>
                <a:cs typeface="Verdana" panose="020B0604030504040204" pitchFamily="34" charset="0"/>
                <a:sym typeface="Permanent Marker"/>
              </a:rPr>
              <a:t>Onderwijs</a:t>
            </a:r>
            <a:endParaRPr lang="en-US" sz="3200">
              <a:solidFill>
                <a:srgbClr val="17365D"/>
              </a:solidFill>
              <a:latin typeface="Verdana" panose="020B0604030504040204" pitchFamily="34" charset="0"/>
              <a:ea typeface="Verdana" panose="020B0604030504040204" pitchFamily="34" charset="0"/>
              <a:cs typeface="Verdana" panose="020B0604030504040204" pitchFamily="34" charset="0"/>
            </a:endParaRPr>
          </a:p>
        </p:txBody>
      </p:sp>
      <p:pic>
        <p:nvPicPr>
          <p:cNvPr id="123" name="Google Shape;123;p4" descr="A picture containing dark, light, lit, night&#10;&#10;Description automatically generated">
            <a:extLst>
              <a:ext uri="{FF2B5EF4-FFF2-40B4-BE49-F238E27FC236}">
                <a16:creationId xmlns:a16="http://schemas.microsoft.com/office/drawing/2014/main" id="{048B3331-D5FF-27AB-8D3C-90FDF50384D4}"/>
              </a:ext>
            </a:extLst>
          </p:cNvPr>
          <p:cNvPicPr preferRelativeResize="0"/>
          <p:nvPr/>
        </p:nvPicPr>
        <p:blipFill rotWithShape="1">
          <a:blip r:embed="rId4">
            <a:alphaModFix/>
          </a:blip>
          <a:srcRect t="63795" r="40167"/>
          <a:stretch/>
        </p:blipFill>
        <p:spPr>
          <a:xfrm rot="1531788">
            <a:off x="8237864" y="-263217"/>
            <a:ext cx="1021690" cy="1957435"/>
          </a:xfrm>
          <a:prstGeom prst="rect">
            <a:avLst/>
          </a:prstGeom>
          <a:noFill/>
          <a:ln>
            <a:noFill/>
          </a:ln>
        </p:spPr>
      </p:pic>
      <p:sp>
        <p:nvSpPr>
          <p:cNvPr id="2" name="Tekstvak 1">
            <a:extLst>
              <a:ext uri="{FF2B5EF4-FFF2-40B4-BE49-F238E27FC236}">
                <a16:creationId xmlns:a16="http://schemas.microsoft.com/office/drawing/2014/main" id="{26687A76-FD99-4397-A1B8-B9F3428E61A1}"/>
              </a:ext>
            </a:extLst>
          </p:cNvPr>
          <p:cNvSpPr txBox="1"/>
          <p:nvPr/>
        </p:nvSpPr>
        <p:spPr>
          <a:xfrm>
            <a:off x="518696" y="943482"/>
            <a:ext cx="8613409" cy="4093428"/>
          </a:xfrm>
          <a:prstGeom prst="rect">
            <a:avLst/>
          </a:prstGeom>
          <a:noFill/>
        </p:spPr>
        <p:txBody>
          <a:bodyPr wrap="square" lIns="91440" tIns="45720" rIns="91440" bIns="45720" rtlCol="0" anchor="t">
            <a:spAutoFit/>
          </a:bodyPr>
          <a:lstStyle/>
          <a:p>
            <a:pPr marL="285750" indent="-285750" defTabSz="685800">
              <a:buClrTx/>
              <a:buFont typeface="Arial" panose="05000000000000000000" pitchFamily="2" charset="2"/>
              <a:buChar char="•"/>
            </a:pPr>
            <a:r>
              <a:rPr lang="nl-BE" sz="2000" kern="1200" dirty="0">
                <a:solidFill>
                  <a:schemeClr val="bg2"/>
                </a:solidFill>
                <a:latin typeface="Verdana"/>
                <a:ea typeface="Open Sans"/>
                <a:cs typeface="Open Sans"/>
              </a:rPr>
              <a:t>Je bent aanwezig: je reageert bij een overtreding</a:t>
            </a:r>
            <a:endParaRPr lang="en-US" sz="2000" dirty="0">
              <a:solidFill>
                <a:schemeClr val="bg2"/>
              </a:solidFill>
              <a:latin typeface="Verdana"/>
            </a:endParaRPr>
          </a:p>
          <a:p>
            <a:pPr marL="285750" indent="-285750" defTabSz="685800">
              <a:buClrTx/>
              <a:buFont typeface="Arial" panose="05000000000000000000" pitchFamily="2" charset="2"/>
              <a:buChar char="•"/>
            </a:pPr>
            <a:endParaRPr lang="nl-BE" sz="2000" kern="1200" dirty="0">
              <a:solidFill>
                <a:schemeClr val="bg2"/>
              </a:solidFill>
              <a:latin typeface="Verdana"/>
              <a:ea typeface="Open Sans"/>
              <a:cs typeface="Open Sans"/>
            </a:endParaRPr>
          </a:p>
          <a:p>
            <a:pPr marL="285750" indent="-285750" defTabSz="685800">
              <a:buClrTx/>
              <a:buFont typeface="Arial" panose="05000000000000000000" pitchFamily="2" charset="2"/>
              <a:buChar char="•"/>
            </a:pPr>
            <a:r>
              <a:rPr lang="nl-BE" sz="2000" kern="1200" dirty="0">
                <a:solidFill>
                  <a:schemeClr val="bg2"/>
                </a:solidFill>
                <a:latin typeface="Verdana"/>
                <a:ea typeface="Open Sans"/>
                <a:cs typeface="Open Sans"/>
              </a:rPr>
              <a:t>Is je school aangesloten bij scholenprotocol – MELDING MAKEN</a:t>
            </a:r>
          </a:p>
          <a:p>
            <a:pPr marL="285750" indent="-285750" defTabSz="685800">
              <a:spcAft>
                <a:spcPts val="750"/>
              </a:spcAft>
              <a:buClrTx/>
              <a:buFont typeface="Arial" panose="05000000000000000000" pitchFamily="2" charset="2"/>
              <a:buChar char="•"/>
            </a:pPr>
            <a:r>
              <a:rPr lang="nl-NL" sz="2000" kern="1200" dirty="0">
                <a:solidFill>
                  <a:schemeClr val="bg2"/>
                </a:solidFill>
                <a:latin typeface="Verdana"/>
                <a:ea typeface="Open Sans"/>
                <a:cs typeface="Open Sans"/>
              </a:rPr>
              <a:t>Je sensibiliseert en informeert jongeren over de regels en gevaren van vuurwerk en de bepalingen in het schoolreglement</a:t>
            </a:r>
            <a:endParaRPr lang="nl-NL" sz="2000" kern="1200" dirty="0">
              <a:solidFill>
                <a:schemeClr val="bg2"/>
              </a:solidFill>
              <a:latin typeface="Verdana"/>
              <a:ea typeface="Open Sans" panose="020B0606030504020204" pitchFamily="34" charset="0"/>
              <a:cs typeface="Open Sans" panose="020B0606030504020204" pitchFamily="34" charset="0"/>
            </a:endParaRPr>
          </a:p>
          <a:p>
            <a:pPr marL="285750" indent="-285750" defTabSz="685800">
              <a:spcAft>
                <a:spcPts val="750"/>
              </a:spcAft>
              <a:buClrTx/>
              <a:buFont typeface="Arial" panose="05000000000000000000" pitchFamily="2" charset="2"/>
              <a:buChar char="•"/>
            </a:pPr>
            <a:r>
              <a:rPr lang="nl-NL" sz="2000" kern="1200" dirty="0">
                <a:solidFill>
                  <a:schemeClr val="bg2"/>
                </a:solidFill>
                <a:latin typeface="Verdana"/>
                <a:ea typeface="Open Sans"/>
                <a:cs typeface="Open Sans"/>
              </a:rPr>
              <a:t>Vraag om het vuurwerk af te geven (LET OP niet meer dan 1kg NEC)</a:t>
            </a:r>
            <a:endParaRPr lang="nl-NL" sz="2000" kern="1200" dirty="0">
              <a:solidFill>
                <a:schemeClr val="bg2"/>
              </a:solidFill>
              <a:latin typeface="Verdana"/>
              <a:ea typeface="Open Sans" panose="020B0606030504020204" pitchFamily="34" charset="0"/>
              <a:cs typeface="Open Sans" panose="020B0606030504020204" pitchFamily="34" charset="0"/>
            </a:endParaRPr>
          </a:p>
          <a:p>
            <a:pPr marL="285750" indent="-285750" defTabSz="685800">
              <a:spcAft>
                <a:spcPts val="750"/>
              </a:spcAft>
              <a:buClrTx/>
              <a:buFont typeface="Arial" panose="05000000000000000000" pitchFamily="2" charset="2"/>
              <a:buChar char="•"/>
            </a:pPr>
            <a:r>
              <a:rPr lang="nl-NL" sz="2000" kern="1200" dirty="0">
                <a:solidFill>
                  <a:schemeClr val="bg2"/>
                </a:solidFill>
                <a:latin typeface="Verdana"/>
                <a:ea typeface="Open Sans"/>
                <a:cs typeface="Open Sans"/>
              </a:rPr>
              <a:t>Vraag aan de politie om het </a:t>
            </a:r>
            <a:r>
              <a:rPr lang="nl-NL" sz="2000" kern="1200" dirty="0">
                <a:solidFill>
                  <a:schemeClr val="bg2"/>
                </a:solidFill>
                <a:latin typeface="Verdana"/>
                <a:ea typeface="Open Sans"/>
                <a:cs typeface="Open Sans"/>
                <a:hlinkClick r:id="rId5">
                  <a:extLst>
                    <a:ext uri="{A12FA001-AC4F-418D-AE19-62706E023703}">
                      <ahyp:hlinkClr xmlns:ahyp="http://schemas.microsoft.com/office/drawing/2018/hyperlinkcolor" val="tx"/>
                    </a:ext>
                  </a:extLst>
                </a:hlinkClick>
              </a:rPr>
              <a:t>vuurwerk in beslag te nemen.</a:t>
            </a:r>
            <a:endParaRPr lang="nl-BE" sz="2000" kern="1200" dirty="0">
              <a:solidFill>
                <a:schemeClr val="bg2"/>
              </a:solidFill>
              <a:latin typeface="Verdana"/>
              <a:ea typeface="Open Sans"/>
              <a:cs typeface="Open Sans"/>
            </a:endParaRPr>
          </a:p>
          <a:p>
            <a:pPr defTabSz="685800">
              <a:buClrTx/>
            </a:pPr>
            <a:endParaRPr lang="nl-NL" sz="2000" kern="1200" dirty="0">
              <a:solidFill>
                <a:schemeClr val="bg2"/>
              </a:solidFill>
              <a:latin typeface="Verdana"/>
              <a:ea typeface="Open Sans" panose="020B0606030504020204" pitchFamily="34" charset="0"/>
              <a:cs typeface="+mn-cs"/>
            </a:endParaRPr>
          </a:p>
          <a:p>
            <a:pPr marL="285750" indent="-285750" defTabSz="685800">
              <a:buClrTx/>
              <a:buChar char="•"/>
            </a:pPr>
            <a:r>
              <a:rPr lang="nl-NL" sz="2000" kern="1200" dirty="0">
                <a:solidFill>
                  <a:schemeClr val="bg2"/>
                </a:solidFill>
                <a:latin typeface="Verdana"/>
                <a:ea typeface="Open Sans"/>
                <a:cs typeface="+mn-cs"/>
              </a:rPr>
              <a:t>⚠️Breng jezelf niet in gevaar!</a:t>
            </a:r>
            <a:endParaRPr lang="nl-BE" sz="2000" kern="1200" dirty="0">
              <a:solidFill>
                <a:schemeClr val="bg2"/>
              </a:solidFill>
              <a:latin typeface="Verdana"/>
              <a:ea typeface="Open Sans"/>
              <a:cs typeface="+mn-cs"/>
            </a:endParaRPr>
          </a:p>
          <a:p>
            <a:pPr marL="257175" indent="-257175" defTabSz="685800">
              <a:buClrTx/>
              <a:buFont typeface="Arial" panose="05000000000000000000" pitchFamily="2" charset="2"/>
              <a:buChar char="•"/>
            </a:pPr>
            <a:endParaRPr lang="nl-BE" sz="2000" kern="1200" dirty="0">
              <a:solidFill>
                <a:schemeClr val="bg2"/>
              </a:solidFill>
              <a:latin typeface="Verdana"/>
              <a:ea typeface="Verdana"/>
            </a:endParaRPr>
          </a:p>
        </p:txBody>
      </p:sp>
    </p:spTree>
    <p:extLst>
      <p:ext uri="{BB962C8B-B14F-4D97-AF65-F5344CB8AC3E}">
        <p14:creationId xmlns:p14="http://schemas.microsoft.com/office/powerpoint/2010/main" val="188105103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47">
          <a:extLst>
            <a:ext uri="{FF2B5EF4-FFF2-40B4-BE49-F238E27FC236}">
              <a16:creationId xmlns:a16="http://schemas.microsoft.com/office/drawing/2014/main" id="{6E78F667-F937-8F6C-8955-11D596010498}"/>
            </a:ext>
          </a:extLst>
        </p:cNvPr>
        <p:cNvGrpSpPr/>
        <p:nvPr/>
      </p:nvGrpSpPr>
      <p:grpSpPr>
        <a:xfrm>
          <a:off x="0" y="0"/>
          <a:ext cx="0" cy="0"/>
          <a:chOff x="0" y="0"/>
          <a:chExt cx="0" cy="0"/>
        </a:xfrm>
      </p:grpSpPr>
      <p:pic>
        <p:nvPicPr>
          <p:cNvPr id="248" name="Google Shape;248;p41" descr="A picture containing text&#10;&#10;Description automatically generated">
            <a:extLst>
              <a:ext uri="{FF2B5EF4-FFF2-40B4-BE49-F238E27FC236}">
                <a16:creationId xmlns:a16="http://schemas.microsoft.com/office/drawing/2014/main" id="{E2B2198D-6740-F7CC-1616-FCD56C42C0F8}"/>
              </a:ext>
            </a:extLst>
          </p:cNvPr>
          <p:cNvPicPr preferRelativeResize="0"/>
          <p:nvPr/>
        </p:nvPicPr>
        <p:blipFill rotWithShape="1">
          <a:blip r:embed="rId3">
            <a:alphaModFix amt="70000"/>
          </a:blip>
          <a:srcRect l="7054" t="81134" r="-469" b="-1295"/>
          <a:stretch/>
        </p:blipFill>
        <p:spPr>
          <a:xfrm>
            <a:off x="424883" y="171460"/>
            <a:ext cx="8474019" cy="738664"/>
          </a:xfrm>
          <a:prstGeom prst="rect">
            <a:avLst/>
          </a:prstGeom>
          <a:noFill/>
          <a:ln>
            <a:noFill/>
          </a:ln>
        </p:spPr>
      </p:pic>
      <p:sp>
        <p:nvSpPr>
          <p:cNvPr id="249" name="Google Shape;249;p41">
            <a:extLst>
              <a:ext uri="{FF2B5EF4-FFF2-40B4-BE49-F238E27FC236}">
                <a16:creationId xmlns:a16="http://schemas.microsoft.com/office/drawing/2014/main" id="{ACDDCFDC-AC5E-C04D-5E1B-82400E16E0BC}"/>
              </a:ext>
            </a:extLst>
          </p:cNvPr>
          <p:cNvSpPr/>
          <p:nvPr/>
        </p:nvSpPr>
        <p:spPr>
          <a:xfrm>
            <a:off x="302160" y="272315"/>
            <a:ext cx="8605726" cy="633979"/>
          </a:xfrm>
          <a:prstGeom prst="rect">
            <a:avLst/>
          </a:prstGeom>
          <a:noFill/>
          <a:ln>
            <a:noFill/>
          </a:ln>
        </p:spPr>
        <p:txBody>
          <a:bodyPr spcFirstLastPara="1" wrap="square" lIns="91425" tIns="45700" rIns="91425" bIns="45700" anchor="t" anchorCtr="0">
            <a:spAutoFit/>
          </a:bodyPr>
          <a:lstStyle/>
          <a:p>
            <a:pPr marL="257175">
              <a:lnSpc>
                <a:spcPct val="80000"/>
              </a:lnSpc>
            </a:pPr>
            <a:r>
              <a:rPr lang="en-US" sz="4400" dirty="0">
                <a:solidFill>
                  <a:srgbClr val="17365D"/>
                </a:solidFill>
                <a:latin typeface="Verdana"/>
                <a:ea typeface="Verdana"/>
                <a:cs typeface="Verdana" panose="020B0604030504040204" pitchFamily="34" charset="0"/>
                <a:sym typeface="Permanent Marker"/>
              </a:rPr>
              <a:t>5</a:t>
            </a:r>
            <a:r>
              <a:rPr lang="en-US" sz="4400" b="0" i="0" u="none" strike="noStrike" cap="none" dirty="0">
                <a:solidFill>
                  <a:srgbClr val="17365D"/>
                </a:solidFill>
                <a:latin typeface="Verdana"/>
                <a:ea typeface="Verdana"/>
                <a:cs typeface="Verdana" panose="020B0604030504040204" pitchFamily="34" charset="0"/>
                <a:sym typeface="Permanent Marker"/>
              </a:rPr>
              <a:t>.  </a:t>
            </a:r>
            <a:r>
              <a:rPr lang="en-US" sz="4400" dirty="0">
                <a:solidFill>
                  <a:srgbClr val="17365D"/>
                </a:solidFill>
                <a:latin typeface="Verdana"/>
                <a:ea typeface="Verdana"/>
                <a:cs typeface="Verdana" panose="020B0604030504040204" pitchFamily="34" charset="0"/>
                <a:sym typeface="Permanent Marker"/>
              </a:rPr>
              <a:t>In </a:t>
            </a:r>
            <a:r>
              <a:rPr lang="en-US" sz="4400" dirty="0" err="1">
                <a:solidFill>
                  <a:srgbClr val="17365D"/>
                </a:solidFill>
                <a:latin typeface="Verdana"/>
                <a:ea typeface="Verdana"/>
                <a:cs typeface="Verdana" panose="020B0604030504040204" pitchFamily="34" charset="0"/>
                <a:sym typeface="Permanent Marker"/>
              </a:rPr>
              <a:t>gesprek</a:t>
            </a:r>
            <a:r>
              <a:rPr lang="en-US" sz="4400" dirty="0">
                <a:solidFill>
                  <a:srgbClr val="17365D"/>
                </a:solidFill>
                <a:latin typeface="Verdana"/>
                <a:ea typeface="Verdana"/>
                <a:cs typeface="Verdana" panose="020B0604030504040204" pitchFamily="34" charset="0"/>
                <a:sym typeface="Permanent Marker"/>
              </a:rPr>
              <a:t> met </a:t>
            </a:r>
            <a:r>
              <a:rPr lang="en-US" sz="4400" dirty="0" err="1">
                <a:solidFill>
                  <a:srgbClr val="17365D"/>
                </a:solidFill>
                <a:latin typeface="Verdana"/>
                <a:ea typeface="Verdana"/>
                <a:cs typeface="Verdana" panose="020B0604030504040204" pitchFamily="34" charset="0"/>
                <a:sym typeface="Permanent Marker"/>
              </a:rPr>
              <a:t>jongeren</a:t>
            </a:r>
            <a:endParaRPr lang="en-US" sz="4400" b="0" i="0" u="none" strike="noStrike" cap="none" dirty="0" err="1">
              <a:solidFill>
                <a:srgbClr val="17365D"/>
              </a:solidFill>
              <a:latin typeface="Verdana"/>
              <a:ea typeface="Verdana"/>
              <a:cs typeface="Verdana" panose="020B0604030504040204" pitchFamily="34" charset="0"/>
            </a:endParaRPr>
          </a:p>
        </p:txBody>
      </p:sp>
      <p:pic>
        <p:nvPicPr>
          <p:cNvPr id="1026" name="Picture 2" descr="In gesprek blijven met jongeren – PRO!">
            <a:extLst>
              <a:ext uri="{FF2B5EF4-FFF2-40B4-BE49-F238E27FC236}">
                <a16:creationId xmlns:a16="http://schemas.microsoft.com/office/drawing/2014/main" id="{D9BBE88A-6833-5284-C3D1-EB0F8FD29D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8714" y="1406476"/>
            <a:ext cx="3996104" cy="2983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73001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47">
          <a:extLst>
            <a:ext uri="{FF2B5EF4-FFF2-40B4-BE49-F238E27FC236}">
              <a16:creationId xmlns:a16="http://schemas.microsoft.com/office/drawing/2014/main" id="{9AA06D32-EA8D-109D-5AD1-3ED750BBE22E}"/>
            </a:ext>
          </a:extLst>
        </p:cNvPr>
        <p:cNvGrpSpPr/>
        <p:nvPr/>
      </p:nvGrpSpPr>
      <p:grpSpPr>
        <a:xfrm>
          <a:off x="0" y="0"/>
          <a:ext cx="0" cy="0"/>
          <a:chOff x="0" y="0"/>
          <a:chExt cx="0" cy="0"/>
        </a:xfrm>
      </p:grpSpPr>
      <p:pic>
        <p:nvPicPr>
          <p:cNvPr id="248" name="Google Shape;248;p41" descr="A picture containing text&#10;&#10;Description automatically generated">
            <a:extLst>
              <a:ext uri="{FF2B5EF4-FFF2-40B4-BE49-F238E27FC236}">
                <a16:creationId xmlns:a16="http://schemas.microsoft.com/office/drawing/2014/main" id="{4C0EB381-6163-77E9-DE10-43C2B6400096}"/>
              </a:ext>
            </a:extLst>
          </p:cNvPr>
          <p:cNvPicPr preferRelativeResize="0"/>
          <p:nvPr/>
        </p:nvPicPr>
        <p:blipFill rotWithShape="1">
          <a:blip r:embed="rId4">
            <a:alphaModFix amt="70000"/>
          </a:blip>
          <a:srcRect l="7054" t="81134" r="-469" b="-1295"/>
          <a:stretch/>
        </p:blipFill>
        <p:spPr>
          <a:xfrm>
            <a:off x="424883" y="86793"/>
            <a:ext cx="7309853" cy="738664"/>
          </a:xfrm>
          <a:prstGeom prst="rect">
            <a:avLst/>
          </a:prstGeom>
          <a:noFill/>
          <a:ln>
            <a:noFill/>
          </a:ln>
        </p:spPr>
      </p:pic>
      <p:sp>
        <p:nvSpPr>
          <p:cNvPr id="249" name="Google Shape;249;p41">
            <a:extLst>
              <a:ext uri="{FF2B5EF4-FFF2-40B4-BE49-F238E27FC236}">
                <a16:creationId xmlns:a16="http://schemas.microsoft.com/office/drawing/2014/main" id="{5887B30C-09F4-8168-6EB8-FF0A65F33D16}"/>
              </a:ext>
            </a:extLst>
          </p:cNvPr>
          <p:cNvSpPr/>
          <p:nvPr/>
        </p:nvSpPr>
        <p:spPr>
          <a:xfrm>
            <a:off x="-184673" y="229982"/>
            <a:ext cx="9505309" cy="954067"/>
          </a:xfrm>
          <a:prstGeom prst="rect">
            <a:avLst/>
          </a:prstGeom>
          <a:noFill/>
          <a:ln>
            <a:noFill/>
          </a:ln>
        </p:spPr>
        <p:txBody>
          <a:bodyPr spcFirstLastPara="1" wrap="square" lIns="91425" tIns="45700" rIns="91425" bIns="45700" anchor="t" anchorCtr="0">
            <a:spAutoFit/>
          </a:bodyPr>
          <a:lstStyle/>
          <a:p>
            <a:pPr marL="257175">
              <a:lnSpc>
                <a:spcPct val="80000"/>
              </a:lnSpc>
            </a:pPr>
            <a:r>
              <a:rPr lang="en-US" sz="3500" b="0" i="0" u="none" strike="noStrike" cap="none" dirty="0">
                <a:solidFill>
                  <a:srgbClr val="17365D"/>
                </a:solidFill>
                <a:latin typeface="Verdana"/>
                <a:ea typeface="Verdana"/>
                <a:cs typeface="Verdana" panose="020B0604030504040204" pitchFamily="34" charset="0"/>
                <a:sym typeface="Permanent Marker"/>
              </a:rPr>
              <a:t>      </a:t>
            </a:r>
            <a:r>
              <a:rPr lang="en-US" sz="3200" b="0" i="0" u="none" strike="noStrike" cap="none" err="1">
                <a:solidFill>
                  <a:schemeClr val="bg2"/>
                </a:solidFill>
                <a:latin typeface="Verdana"/>
                <a:ea typeface="Verdana"/>
                <a:cs typeface="Verdana" panose="020B0604030504040204" pitchFamily="34" charset="0"/>
                <a:sym typeface="Permanent Marker"/>
              </a:rPr>
              <a:t>Socratische</a:t>
            </a:r>
            <a:r>
              <a:rPr lang="en-US" sz="3200" b="0" i="0" u="none" strike="noStrike" cap="none" dirty="0">
                <a:solidFill>
                  <a:schemeClr val="bg2"/>
                </a:solidFill>
                <a:latin typeface="Verdana"/>
                <a:ea typeface="Verdana"/>
                <a:cs typeface="Verdana" panose="020B0604030504040204" pitchFamily="34" charset="0"/>
                <a:sym typeface="Permanent Marker"/>
              </a:rPr>
              <a:t> </a:t>
            </a:r>
            <a:r>
              <a:rPr lang="en-US" sz="3200" b="0" i="0" u="none" strike="noStrike" cap="none" err="1">
                <a:solidFill>
                  <a:schemeClr val="bg2"/>
                </a:solidFill>
                <a:latin typeface="Verdana"/>
                <a:ea typeface="Verdana"/>
                <a:cs typeface="Verdana" panose="020B0604030504040204" pitchFamily="34" charset="0"/>
                <a:sym typeface="Permanent Marker"/>
              </a:rPr>
              <a:t>gespreksvoering</a:t>
            </a:r>
            <a:endParaRPr lang="en-US" sz="3200" b="0" i="0" u="none" strike="noStrike" cap="none" err="1">
              <a:solidFill>
                <a:schemeClr val="bg2"/>
              </a:solidFill>
              <a:latin typeface="Verdana"/>
              <a:ea typeface="Verdana"/>
              <a:cs typeface="Verdana" panose="020B0604030504040204" pitchFamily="34" charset="0"/>
            </a:endParaRPr>
          </a:p>
          <a:p>
            <a:pPr marL="257175">
              <a:lnSpc>
                <a:spcPct val="80000"/>
              </a:lnSpc>
            </a:pPr>
            <a:endParaRPr sz="3500" b="0" i="0" u="none" strike="noStrike" cap="none">
              <a:solidFill>
                <a:srgbClr val="17365D"/>
              </a:solidFill>
              <a:latin typeface="Verdana"/>
              <a:ea typeface="Verdana"/>
              <a:cs typeface="Verdana" panose="020B0604030504040204" pitchFamily="34" charset="0"/>
              <a:sym typeface="Permanent Marker"/>
            </a:endParaRPr>
          </a:p>
        </p:txBody>
      </p:sp>
      <p:pic>
        <p:nvPicPr>
          <p:cNvPr id="2" name="Online Media 1" title="Socratische gesprekstechniek of gespreksvoering">
            <a:hlinkClick r:id="" action="ppaction://media"/>
            <a:extLst>
              <a:ext uri="{FF2B5EF4-FFF2-40B4-BE49-F238E27FC236}">
                <a16:creationId xmlns:a16="http://schemas.microsoft.com/office/drawing/2014/main" id="{59A5793D-89DD-F629-1F27-3EB00D35662F}"/>
              </a:ext>
            </a:extLst>
          </p:cNvPr>
          <p:cNvPicPr>
            <a:picLocks noRot="1" noChangeAspect="1"/>
          </p:cNvPicPr>
          <p:nvPr>
            <a:videoFile r:link="rId1"/>
          </p:nvPr>
        </p:nvPicPr>
        <p:blipFill>
          <a:blip r:embed="rId5"/>
          <a:stretch>
            <a:fillRect/>
          </a:stretch>
        </p:blipFill>
        <p:spPr>
          <a:xfrm>
            <a:off x="866775" y="927099"/>
            <a:ext cx="6711950" cy="3839634"/>
          </a:xfrm>
          <a:prstGeom prst="rect">
            <a:avLst/>
          </a:prstGeom>
        </p:spPr>
      </p:pic>
    </p:spTree>
    <p:extLst>
      <p:ext uri="{BB962C8B-B14F-4D97-AF65-F5344CB8AC3E}">
        <p14:creationId xmlns:p14="http://schemas.microsoft.com/office/powerpoint/2010/main" val="85832802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47">
          <a:extLst>
            <a:ext uri="{FF2B5EF4-FFF2-40B4-BE49-F238E27FC236}">
              <a16:creationId xmlns:a16="http://schemas.microsoft.com/office/drawing/2014/main" id="{04D211C1-9D6D-DF66-A7B5-12CB09F0EE84}"/>
            </a:ext>
          </a:extLst>
        </p:cNvPr>
        <p:cNvGrpSpPr/>
        <p:nvPr/>
      </p:nvGrpSpPr>
      <p:grpSpPr>
        <a:xfrm>
          <a:off x="0" y="0"/>
          <a:ext cx="0" cy="0"/>
          <a:chOff x="0" y="0"/>
          <a:chExt cx="0" cy="0"/>
        </a:xfrm>
      </p:grpSpPr>
      <p:pic>
        <p:nvPicPr>
          <p:cNvPr id="248" name="Google Shape;248;p41" descr="A picture containing text&#10;&#10;Description automatically generated">
            <a:extLst>
              <a:ext uri="{FF2B5EF4-FFF2-40B4-BE49-F238E27FC236}">
                <a16:creationId xmlns:a16="http://schemas.microsoft.com/office/drawing/2014/main" id="{E42A1A81-C801-C387-1225-6333674C6633}"/>
              </a:ext>
            </a:extLst>
          </p:cNvPr>
          <p:cNvPicPr preferRelativeResize="0"/>
          <p:nvPr/>
        </p:nvPicPr>
        <p:blipFill rotWithShape="1">
          <a:blip r:embed="rId3">
            <a:alphaModFix amt="70000"/>
          </a:blip>
          <a:srcRect l="7054" t="81134" r="-469" b="-1295"/>
          <a:stretch/>
        </p:blipFill>
        <p:spPr>
          <a:xfrm>
            <a:off x="424883" y="86793"/>
            <a:ext cx="5616519" cy="738664"/>
          </a:xfrm>
          <a:prstGeom prst="rect">
            <a:avLst/>
          </a:prstGeom>
          <a:noFill/>
          <a:ln>
            <a:noFill/>
          </a:ln>
        </p:spPr>
      </p:pic>
      <p:sp>
        <p:nvSpPr>
          <p:cNvPr id="249" name="Google Shape;249;p41">
            <a:extLst>
              <a:ext uri="{FF2B5EF4-FFF2-40B4-BE49-F238E27FC236}">
                <a16:creationId xmlns:a16="http://schemas.microsoft.com/office/drawing/2014/main" id="{70EE81A7-4454-51E1-AE14-44CE462FA3FC}"/>
              </a:ext>
            </a:extLst>
          </p:cNvPr>
          <p:cNvSpPr/>
          <p:nvPr/>
        </p:nvSpPr>
        <p:spPr>
          <a:xfrm>
            <a:off x="-1041924" y="251149"/>
            <a:ext cx="6647810" cy="954067"/>
          </a:xfrm>
          <a:prstGeom prst="rect">
            <a:avLst/>
          </a:prstGeom>
          <a:noFill/>
          <a:ln>
            <a:noFill/>
          </a:ln>
        </p:spPr>
        <p:txBody>
          <a:bodyPr spcFirstLastPara="1" wrap="square" lIns="91425" tIns="45700" rIns="91425" bIns="45700" anchor="t" anchorCtr="0">
            <a:spAutoFit/>
          </a:bodyPr>
          <a:lstStyle/>
          <a:p>
            <a:pPr marL="257175">
              <a:lnSpc>
                <a:spcPct val="80000"/>
              </a:lnSpc>
            </a:pPr>
            <a:r>
              <a:rPr lang="en-US" sz="3500" b="0" i="0" u="none" strike="noStrike" cap="none" dirty="0">
                <a:solidFill>
                  <a:srgbClr val="17365D"/>
                </a:solidFill>
                <a:latin typeface="Verdana"/>
                <a:ea typeface="Verdana"/>
                <a:cs typeface="Verdana" panose="020B0604030504040204" pitchFamily="34" charset="0"/>
                <a:sym typeface="Permanent Marker"/>
              </a:rPr>
              <a:t>           </a:t>
            </a:r>
            <a:r>
              <a:rPr lang="en-US" sz="3200" b="0" i="0" u="none" strike="noStrike" cap="none" err="1">
                <a:solidFill>
                  <a:schemeClr val="bg2"/>
                </a:solidFill>
                <a:latin typeface="Verdana"/>
                <a:ea typeface="Verdana"/>
                <a:cs typeface="Verdana" panose="020B0604030504040204" pitchFamily="34" charset="0"/>
                <a:sym typeface="Permanent Marker"/>
              </a:rPr>
              <a:t>Gebruik</a:t>
            </a:r>
            <a:r>
              <a:rPr lang="en-US" sz="3200" b="0" i="0" u="none" strike="noStrike" cap="none" dirty="0">
                <a:solidFill>
                  <a:schemeClr val="bg2"/>
                </a:solidFill>
                <a:latin typeface="Verdana"/>
                <a:ea typeface="Verdana"/>
                <a:cs typeface="Verdana" panose="020B0604030504040204" pitchFamily="34" charset="0"/>
                <a:sym typeface="Permanent Marker"/>
              </a:rPr>
              <a:t> steeds LSD!</a:t>
            </a:r>
          </a:p>
          <a:p>
            <a:pPr marL="257175">
              <a:lnSpc>
                <a:spcPct val="80000"/>
              </a:lnSpc>
            </a:pPr>
            <a:endParaRPr sz="3500" b="0" i="0" u="none" strike="noStrike" cap="none">
              <a:solidFill>
                <a:srgbClr val="17365D"/>
              </a:solidFill>
              <a:latin typeface="Verdana"/>
              <a:ea typeface="Verdana"/>
              <a:cs typeface="Verdana" panose="020B0604030504040204" pitchFamily="34" charset="0"/>
              <a:sym typeface="Permanent Marker"/>
            </a:endParaRPr>
          </a:p>
        </p:txBody>
      </p:sp>
      <p:pic>
        <p:nvPicPr>
          <p:cNvPr id="3076" name="Picture 4" descr="De basisvaardigheden voor het goede gesprek | Leiderschap &amp; Inzetbaarheid}">
            <a:extLst>
              <a:ext uri="{FF2B5EF4-FFF2-40B4-BE49-F238E27FC236}">
                <a16:creationId xmlns:a16="http://schemas.microsoft.com/office/drawing/2014/main" id="{51451E6C-2B3B-142C-2020-DAF5BC746D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5875" y="1000396"/>
            <a:ext cx="6836833" cy="3896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170464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4" descr="A picture containing text&#10;&#10;Description automatically generated"/>
          <p:cNvPicPr preferRelativeResize="0"/>
          <p:nvPr/>
        </p:nvPicPr>
        <p:blipFill rotWithShape="1">
          <a:blip r:embed="rId3">
            <a:alphaModFix amt="70000"/>
          </a:blip>
          <a:srcRect l="7054" t="81134" r="-469" b="-1295"/>
          <a:stretch/>
        </p:blipFill>
        <p:spPr>
          <a:xfrm>
            <a:off x="437584" y="125552"/>
            <a:ext cx="4860882" cy="749447"/>
          </a:xfrm>
          <a:prstGeom prst="rect">
            <a:avLst/>
          </a:prstGeom>
          <a:noFill/>
          <a:ln>
            <a:noFill/>
          </a:ln>
        </p:spPr>
      </p:pic>
      <p:sp>
        <p:nvSpPr>
          <p:cNvPr id="122" name="Google Shape;122;p4"/>
          <p:cNvSpPr txBox="1">
            <a:spLocks noGrp="1"/>
          </p:cNvSpPr>
          <p:nvPr>
            <p:ph type="title"/>
          </p:nvPr>
        </p:nvSpPr>
        <p:spPr>
          <a:xfrm>
            <a:off x="271488" y="18272"/>
            <a:ext cx="8294232" cy="857250"/>
          </a:xfrm>
          <a:prstGeom prst="rect">
            <a:avLst/>
          </a:prstGeom>
          <a:noFill/>
          <a:ln>
            <a:noFill/>
          </a:ln>
        </p:spPr>
        <p:txBody>
          <a:bodyPr spcFirstLastPara="1" wrap="square" lIns="68550" tIns="34275" rIns="68550" bIns="34275" anchor="ctr" anchorCtr="0">
            <a:normAutofit/>
          </a:bodyPr>
          <a:lstStyle/>
          <a:p>
            <a:pPr algn="l">
              <a:buSzPct val="111111"/>
            </a:pPr>
            <a:r>
              <a:rPr lang="en-US">
                <a:solidFill>
                  <a:srgbClr val="17365D"/>
                </a:solidFill>
                <a:latin typeface="Verdana"/>
                <a:ea typeface="Verdana"/>
                <a:cs typeface="Verdana" panose="020B0604030504040204" pitchFamily="34" charset="0"/>
                <a:sym typeface="Permanent Marker"/>
              </a:rPr>
              <a:t>   </a:t>
            </a:r>
            <a:r>
              <a:rPr lang="en-US" sz="3200">
                <a:solidFill>
                  <a:srgbClr val="17365D"/>
                </a:solidFill>
                <a:latin typeface="Verdana"/>
                <a:ea typeface="Verdana"/>
                <a:cs typeface="Verdana" panose="020B0604030504040204" pitchFamily="34" charset="0"/>
                <a:sym typeface="Permanent Marker"/>
              </a:rPr>
              <a:t>Types </a:t>
            </a:r>
            <a:r>
              <a:rPr lang="en-US" sz="3200" err="1">
                <a:solidFill>
                  <a:srgbClr val="17365D"/>
                </a:solidFill>
                <a:latin typeface="Verdana"/>
                <a:ea typeface="Verdana"/>
                <a:cs typeface="Verdana" panose="020B0604030504040204" pitchFamily="34" charset="0"/>
                <a:sym typeface="Permanent Marker"/>
              </a:rPr>
              <a:t>vuurwerk</a:t>
            </a:r>
            <a:r>
              <a:rPr lang="en-US" sz="3200">
                <a:solidFill>
                  <a:srgbClr val="17365D"/>
                </a:solidFill>
                <a:latin typeface="Verdana"/>
                <a:ea typeface="Verdana"/>
                <a:cs typeface="Verdana" panose="020B0604030504040204" pitchFamily="34" charset="0"/>
                <a:sym typeface="Permanent Marker"/>
              </a:rPr>
              <a:t> </a:t>
            </a:r>
            <a:endParaRPr>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pic>
        <p:nvPicPr>
          <p:cNvPr id="123" name="Google Shape;123;p4" descr="A picture containing dark, light, lit, night&#10;&#10;Description automatically generated"/>
          <p:cNvPicPr preferRelativeResize="0"/>
          <p:nvPr/>
        </p:nvPicPr>
        <p:blipFill rotWithShape="1">
          <a:blip r:embed="rId4">
            <a:alphaModFix/>
          </a:blip>
          <a:srcRect t="63795" r="40167"/>
          <a:stretch/>
        </p:blipFill>
        <p:spPr>
          <a:xfrm rot="1531788">
            <a:off x="7841100" y="3394522"/>
            <a:ext cx="3291607" cy="3698069"/>
          </a:xfrm>
          <a:prstGeom prst="rect">
            <a:avLst/>
          </a:prstGeom>
          <a:noFill/>
          <a:ln>
            <a:noFill/>
          </a:ln>
        </p:spPr>
      </p:pic>
      <p:sp>
        <p:nvSpPr>
          <p:cNvPr id="5" name="Tekstvak 4">
            <a:extLst>
              <a:ext uri="{FF2B5EF4-FFF2-40B4-BE49-F238E27FC236}">
                <a16:creationId xmlns:a16="http://schemas.microsoft.com/office/drawing/2014/main" id="{800CDFBF-9F34-7F6D-8273-13094A9DE088}"/>
              </a:ext>
            </a:extLst>
          </p:cNvPr>
          <p:cNvSpPr txBox="1"/>
          <p:nvPr/>
        </p:nvSpPr>
        <p:spPr>
          <a:xfrm>
            <a:off x="570366" y="969016"/>
            <a:ext cx="7855175" cy="3778535"/>
          </a:xfrm>
          <a:prstGeom prst="rect">
            <a:avLst/>
          </a:prstGeom>
          <a:noFill/>
        </p:spPr>
        <p:txBody>
          <a:bodyPr wrap="square" lIns="91440" tIns="45720" rIns="91440" bIns="45720" anchor="t">
            <a:spAutoFit/>
          </a:bodyPr>
          <a:lstStyle/>
          <a:p>
            <a:pPr>
              <a:lnSpc>
                <a:spcPct val="150000"/>
              </a:lnSpc>
            </a:pPr>
            <a:r>
              <a:rPr lang="nl-BE" sz="2000">
                <a:solidFill>
                  <a:schemeClr val="bg2"/>
                </a:solidFill>
                <a:latin typeface="Verdana"/>
                <a:ea typeface="Open Sans"/>
                <a:cs typeface="Open Sans"/>
              </a:rPr>
              <a:t>1.</a:t>
            </a:r>
            <a:r>
              <a:rPr lang="nl-BE" sz="2000" u="sng">
                <a:solidFill>
                  <a:schemeClr val="bg2"/>
                </a:solidFill>
                <a:latin typeface="Verdana"/>
                <a:ea typeface="Open Sans"/>
                <a:cs typeface="Open Sans"/>
              </a:rPr>
              <a:t>Seinvuurwerk</a:t>
            </a:r>
            <a:r>
              <a:rPr lang="nl-BE" sz="2000">
                <a:solidFill>
                  <a:schemeClr val="bg2"/>
                </a:solidFill>
                <a:latin typeface="Verdana"/>
                <a:ea typeface="Open Sans"/>
                <a:cs typeface="Open Sans"/>
              </a:rPr>
              <a:t> (fakkels, handseinmiddelen, seinpatronen)</a:t>
            </a:r>
            <a:endParaRPr lang="en-US" sz="2000">
              <a:solidFill>
                <a:schemeClr val="bg2"/>
              </a:solidFill>
              <a:latin typeface="Verdana"/>
              <a:ea typeface="Open Sans"/>
              <a:cs typeface="Open Sans"/>
            </a:endParaRPr>
          </a:p>
          <a:p>
            <a:pPr>
              <a:lnSpc>
                <a:spcPct val="150000"/>
              </a:lnSpc>
            </a:pPr>
            <a:endParaRPr lang="nl-BE" sz="2000">
              <a:solidFill>
                <a:schemeClr val="bg2"/>
              </a:solidFill>
              <a:latin typeface="Verdana"/>
              <a:ea typeface="Open Sans"/>
              <a:cs typeface="Open Sans"/>
            </a:endParaRPr>
          </a:p>
          <a:p>
            <a:pPr>
              <a:lnSpc>
                <a:spcPct val="150000"/>
              </a:lnSpc>
            </a:pPr>
            <a:r>
              <a:rPr lang="nl-BE" sz="2000">
                <a:solidFill>
                  <a:schemeClr val="bg2"/>
                </a:solidFill>
                <a:latin typeface="Verdana"/>
                <a:ea typeface="Open Sans"/>
                <a:cs typeface="Open Sans"/>
              </a:rPr>
              <a:t>2.Vuurwerk voor </a:t>
            </a:r>
            <a:r>
              <a:rPr lang="nl-BE" sz="2000" u="sng">
                <a:solidFill>
                  <a:schemeClr val="bg2"/>
                </a:solidFill>
                <a:latin typeface="Verdana"/>
                <a:ea typeface="Open Sans"/>
                <a:cs typeface="Open Sans"/>
              </a:rPr>
              <a:t>technisch gebruik</a:t>
            </a:r>
            <a:r>
              <a:rPr lang="nl-BE" sz="2000">
                <a:solidFill>
                  <a:schemeClr val="bg2"/>
                </a:solidFill>
                <a:latin typeface="Verdana"/>
                <a:ea typeface="Open Sans"/>
                <a:cs typeface="Open Sans"/>
              </a:rPr>
              <a:t> en of </a:t>
            </a:r>
            <a:r>
              <a:rPr lang="nl-BE" sz="2000" u="sng">
                <a:solidFill>
                  <a:schemeClr val="bg2"/>
                </a:solidFill>
                <a:latin typeface="Verdana"/>
                <a:ea typeface="Open Sans"/>
                <a:cs typeface="Open Sans"/>
              </a:rPr>
              <a:t>seinvuurwerk</a:t>
            </a:r>
            <a:r>
              <a:rPr lang="nl-BE" sz="2000">
                <a:solidFill>
                  <a:schemeClr val="bg2"/>
                </a:solidFill>
                <a:latin typeface="Verdana"/>
                <a:ea typeface="Open Sans"/>
                <a:cs typeface="Open Sans"/>
              </a:rPr>
              <a:t> (airbags, rookontwikkelaars voor de landbouw, mechanismen voor industriële blusapparaten, … (P1 P2)</a:t>
            </a:r>
          </a:p>
          <a:p>
            <a:pPr>
              <a:lnSpc>
                <a:spcPct val="150000"/>
              </a:lnSpc>
              <a:spcBef>
                <a:spcPct val="20000"/>
              </a:spcBef>
              <a:spcAft>
                <a:spcPts val="450"/>
              </a:spcAft>
            </a:pPr>
            <a:r>
              <a:rPr lang="nl-BE" sz="1600">
                <a:solidFill>
                  <a:schemeClr val="bg2"/>
                </a:solidFill>
                <a:latin typeface="Verdana"/>
                <a:ea typeface="Open Sans"/>
                <a:cs typeface="Open Sans"/>
              </a:rPr>
              <a:t>*P1 </a:t>
            </a:r>
            <a:r>
              <a:rPr lang="nl-BE" sz="1600" err="1">
                <a:solidFill>
                  <a:schemeClr val="bg2"/>
                </a:solidFill>
                <a:latin typeface="Verdana"/>
                <a:ea typeface="Open Sans"/>
                <a:cs typeface="Open Sans"/>
              </a:rPr>
              <a:t>vb</a:t>
            </a:r>
            <a:r>
              <a:rPr lang="nl-BE" sz="1600">
                <a:solidFill>
                  <a:schemeClr val="bg2"/>
                </a:solidFill>
                <a:latin typeface="Verdana"/>
                <a:ea typeface="Open Sans"/>
                <a:cs typeface="Open Sans"/>
              </a:rPr>
              <a:t> Bengaals vuur</a:t>
            </a:r>
          </a:p>
          <a:p>
            <a:pPr>
              <a:lnSpc>
                <a:spcPct val="150000"/>
              </a:lnSpc>
              <a:spcBef>
                <a:spcPct val="20000"/>
              </a:spcBef>
              <a:spcAft>
                <a:spcPts val="450"/>
              </a:spcAft>
            </a:pPr>
            <a:r>
              <a:rPr lang="nl-BE" sz="1600">
                <a:solidFill>
                  <a:schemeClr val="bg2"/>
                </a:solidFill>
                <a:latin typeface="Verdana"/>
                <a:ea typeface="Open Sans"/>
                <a:cs typeface="Open Sans"/>
              </a:rPr>
              <a:t>*P2</a:t>
            </a:r>
            <a:endParaRPr lang="en-US" sz="1600">
              <a:solidFill>
                <a:schemeClr val="bg2"/>
              </a:solidFill>
              <a:latin typeface="Verdana"/>
              <a:ea typeface="Open Sans"/>
              <a:cs typeface="Open Sans"/>
            </a:endParaRPr>
          </a:p>
          <a:p>
            <a:pPr marL="342900" indent="-342900">
              <a:lnSpc>
                <a:spcPct val="150000"/>
              </a:lnSpc>
              <a:buAutoNum type="arabicPeriod"/>
            </a:pPr>
            <a:endParaRPr lang="nl-BE" sz="200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Bengaals vuur - Vuurwerkwinkel Antwerpen">
            <a:extLst>
              <a:ext uri="{FF2B5EF4-FFF2-40B4-BE49-F238E27FC236}">
                <a16:creationId xmlns:a16="http://schemas.microsoft.com/office/drawing/2014/main" id="{CCDCE470-7E46-407D-575F-60B8F024BE73}"/>
              </a:ext>
            </a:extLst>
          </p:cNvPr>
          <p:cNvPicPr>
            <a:picLocks noChangeAspect="1"/>
          </p:cNvPicPr>
          <p:nvPr/>
        </p:nvPicPr>
        <p:blipFill>
          <a:blip r:embed="rId5"/>
          <a:stretch>
            <a:fillRect/>
          </a:stretch>
        </p:blipFill>
        <p:spPr>
          <a:xfrm>
            <a:off x="3581242" y="3629309"/>
            <a:ext cx="1826056" cy="1267794"/>
          </a:xfrm>
          <a:prstGeom prst="rect">
            <a:avLst/>
          </a:prstGeom>
        </p:spPr>
      </p:pic>
      <p:pic>
        <p:nvPicPr>
          <p:cNvPr id="2" name="Picture 1" descr="A group of people in a stadium with smoke and flags&#10;&#10;Description automatically generated">
            <a:extLst>
              <a:ext uri="{FF2B5EF4-FFF2-40B4-BE49-F238E27FC236}">
                <a16:creationId xmlns:a16="http://schemas.microsoft.com/office/drawing/2014/main" id="{CC679E66-2F28-D7D5-B757-53A46035D1F6}"/>
              </a:ext>
            </a:extLst>
          </p:cNvPr>
          <p:cNvPicPr>
            <a:picLocks noChangeAspect="1"/>
          </p:cNvPicPr>
          <p:nvPr/>
        </p:nvPicPr>
        <p:blipFill>
          <a:blip r:embed="rId6"/>
          <a:stretch>
            <a:fillRect/>
          </a:stretch>
        </p:blipFill>
        <p:spPr>
          <a:xfrm>
            <a:off x="5586352" y="3429000"/>
            <a:ext cx="2025710" cy="1692934"/>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4" descr="A picture containing text&#10;&#10;Description automatically generated"/>
          <p:cNvPicPr preferRelativeResize="0"/>
          <p:nvPr/>
        </p:nvPicPr>
        <p:blipFill rotWithShape="1">
          <a:blip r:embed="rId3">
            <a:alphaModFix amt="70000"/>
          </a:blip>
          <a:srcRect l="7054" t="81134" r="-469" b="-1295"/>
          <a:stretch/>
        </p:blipFill>
        <p:spPr>
          <a:xfrm>
            <a:off x="437584" y="125552"/>
            <a:ext cx="4438706" cy="738664"/>
          </a:xfrm>
          <a:prstGeom prst="rect">
            <a:avLst/>
          </a:prstGeom>
          <a:noFill/>
          <a:ln>
            <a:noFill/>
          </a:ln>
        </p:spPr>
      </p:pic>
      <p:sp>
        <p:nvSpPr>
          <p:cNvPr id="122" name="Google Shape;122;p4"/>
          <p:cNvSpPr txBox="1">
            <a:spLocks noGrp="1"/>
          </p:cNvSpPr>
          <p:nvPr>
            <p:ph type="title"/>
          </p:nvPr>
        </p:nvSpPr>
        <p:spPr>
          <a:xfrm>
            <a:off x="293190" y="3394"/>
            <a:ext cx="8294232" cy="857250"/>
          </a:xfrm>
          <a:prstGeom prst="rect">
            <a:avLst/>
          </a:prstGeom>
          <a:noFill/>
          <a:ln>
            <a:noFill/>
          </a:ln>
        </p:spPr>
        <p:txBody>
          <a:bodyPr spcFirstLastPara="1" wrap="square" lIns="68550" tIns="34275" rIns="68550" bIns="34275" anchor="ctr" anchorCtr="0">
            <a:normAutofit/>
          </a:bodyPr>
          <a:lstStyle/>
          <a:p>
            <a:pPr algn="l">
              <a:buSzPct val="111111"/>
            </a:pPr>
            <a:r>
              <a:rPr lang="en-US">
                <a:solidFill>
                  <a:srgbClr val="17365D"/>
                </a:solidFill>
                <a:latin typeface="Verdana"/>
                <a:ea typeface="Verdana"/>
                <a:cs typeface="Verdana" panose="020B0604030504040204" pitchFamily="34" charset="0"/>
                <a:sym typeface="Permanent Marker"/>
              </a:rPr>
              <a:t>   </a:t>
            </a:r>
            <a:r>
              <a:rPr lang="en-US" sz="3200">
                <a:solidFill>
                  <a:srgbClr val="17365D"/>
                </a:solidFill>
                <a:latin typeface="Verdana"/>
                <a:ea typeface="Verdana"/>
                <a:cs typeface="Verdana" panose="020B0604030504040204" pitchFamily="34" charset="0"/>
                <a:sym typeface="Permanent Marker"/>
              </a:rPr>
              <a:t>Types </a:t>
            </a:r>
            <a:r>
              <a:rPr lang="en-US" sz="3200" err="1">
                <a:solidFill>
                  <a:srgbClr val="17365D"/>
                </a:solidFill>
                <a:latin typeface="Verdana"/>
                <a:ea typeface="Verdana"/>
                <a:cs typeface="Verdana" panose="020B0604030504040204" pitchFamily="34" charset="0"/>
                <a:sym typeface="Permanent Marker"/>
              </a:rPr>
              <a:t>vuurwerk</a:t>
            </a:r>
            <a:r>
              <a:rPr lang="en-US" sz="3200">
                <a:solidFill>
                  <a:srgbClr val="17365D"/>
                </a:solidFill>
                <a:latin typeface="Verdana"/>
                <a:ea typeface="Verdana"/>
                <a:cs typeface="Verdana" panose="020B0604030504040204" pitchFamily="34" charset="0"/>
                <a:sym typeface="Permanent Marker"/>
              </a:rPr>
              <a:t> </a:t>
            </a:r>
            <a:endParaRPr>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pic>
        <p:nvPicPr>
          <p:cNvPr id="123" name="Google Shape;123;p4" descr="A picture containing dark, light, lit, night&#10;&#10;Description automatically generated"/>
          <p:cNvPicPr preferRelativeResize="0"/>
          <p:nvPr/>
        </p:nvPicPr>
        <p:blipFill rotWithShape="1">
          <a:blip r:embed="rId4">
            <a:alphaModFix/>
          </a:blip>
          <a:srcRect t="63795" r="40167"/>
          <a:stretch/>
        </p:blipFill>
        <p:spPr>
          <a:xfrm rot="1531788">
            <a:off x="8356430" y="344286"/>
            <a:ext cx="1573817" cy="2507734"/>
          </a:xfrm>
          <a:prstGeom prst="rect">
            <a:avLst/>
          </a:prstGeom>
          <a:noFill/>
          <a:ln>
            <a:noFill/>
          </a:ln>
        </p:spPr>
      </p:pic>
      <p:sp>
        <p:nvSpPr>
          <p:cNvPr id="5" name="Tekstvak 4">
            <a:extLst>
              <a:ext uri="{FF2B5EF4-FFF2-40B4-BE49-F238E27FC236}">
                <a16:creationId xmlns:a16="http://schemas.microsoft.com/office/drawing/2014/main" id="{800CDFBF-9F34-7F6D-8273-13094A9DE088}"/>
              </a:ext>
            </a:extLst>
          </p:cNvPr>
          <p:cNvSpPr txBox="1"/>
          <p:nvPr/>
        </p:nvSpPr>
        <p:spPr>
          <a:xfrm>
            <a:off x="558627" y="946358"/>
            <a:ext cx="8040933" cy="5583131"/>
          </a:xfrm>
          <a:prstGeom prst="rect">
            <a:avLst/>
          </a:prstGeom>
          <a:noFill/>
        </p:spPr>
        <p:txBody>
          <a:bodyPr wrap="square" lIns="91440" tIns="45720" rIns="91440" bIns="45720" anchor="t">
            <a:spAutoFit/>
          </a:bodyPr>
          <a:lstStyle/>
          <a:p>
            <a:pPr>
              <a:lnSpc>
                <a:spcPct val="150000"/>
              </a:lnSpc>
            </a:pPr>
            <a:r>
              <a:rPr lang="nl-BE" sz="2000">
                <a:solidFill>
                  <a:schemeClr val="bg2"/>
                </a:solidFill>
                <a:latin typeface="Verdana"/>
                <a:ea typeface="Open Sans"/>
                <a:cs typeface="Open Sans"/>
              </a:rPr>
              <a:t>3.</a:t>
            </a:r>
            <a:r>
              <a:rPr lang="nl-BE" sz="2000" u="sng">
                <a:solidFill>
                  <a:schemeClr val="bg2"/>
                </a:solidFill>
                <a:latin typeface="Verdana"/>
                <a:ea typeface="Open Sans"/>
                <a:cs typeface="Open Sans"/>
              </a:rPr>
              <a:t>Feestvuurwerk</a:t>
            </a:r>
            <a:r>
              <a:rPr lang="nl-BE" sz="2000">
                <a:solidFill>
                  <a:schemeClr val="bg2"/>
                </a:solidFill>
                <a:latin typeface="Verdana"/>
                <a:ea typeface="Open Sans"/>
                <a:cs typeface="Open Sans"/>
              </a:rPr>
              <a:t> (particulieren F1 F2) </a:t>
            </a:r>
            <a:endParaRPr lang="en-US" sz="2000">
              <a:solidFill>
                <a:schemeClr val="bg2"/>
              </a:solidFill>
              <a:latin typeface="Verdana"/>
            </a:endParaRPr>
          </a:p>
          <a:p>
            <a:pPr>
              <a:lnSpc>
                <a:spcPct val="150000"/>
              </a:lnSpc>
            </a:pPr>
            <a:r>
              <a:rPr lang="nl-BE" sz="1600">
                <a:solidFill>
                  <a:schemeClr val="bg2"/>
                </a:solidFill>
                <a:latin typeface="Verdana"/>
                <a:ea typeface="Open Sans"/>
                <a:cs typeface="Open Sans"/>
              </a:rPr>
              <a:t>*F1 Zeer weinig gevaar – gebruik in een besloten ruimte</a:t>
            </a:r>
            <a:endParaRPr lang="en-US" sz="1600">
              <a:solidFill>
                <a:schemeClr val="bg2"/>
              </a:solidFill>
              <a:latin typeface="Verdana"/>
              <a:ea typeface="Open Sans"/>
              <a:cs typeface="Open Sans"/>
            </a:endParaRPr>
          </a:p>
          <a:p>
            <a:pPr>
              <a:lnSpc>
                <a:spcPct val="150000"/>
              </a:lnSpc>
            </a:pPr>
            <a:r>
              <a:rPr lang="nl-BE" sz="1600" err="1">
                <a:solidFill>
                  <a:schemeClr val="bg2"/>
                </a:solidFill>
                <a:latin typeface="Verdana"/>
                <a:ea typeface="Open Sans"/>
              </a:rPr>
              <a:t>vb</a:t>
            </a:r>
            <a:r>
              <a:rPr lang="nl-BE" sz="1600">
                <a:solidFill>
                  <a:schemeClr val="bg2"/>
                </a:solidFill>
                <a:latin typeface="Verdana"/>
                <a:ea typeface="Open Sans"/>
              </a:rPr>
              <a:t> fopvuurwerk, trekbommetjes of de vuurstokjes op een verjaardagstaart.</a:t>
            </a:r>
          </a:p>
          <a:p>
            <a:pPr>
              <a:lnSpc>
                <a:spcPct val="150000"/>
              </a:lnSpc>
            </a:pPr>
            <a:endParaRPr lang="nl-BE" sz="1600">
              <a:solidFill>
                <a:schemeClr val="bg2"/>
              </a:solidFill>
              <a:latin typeface="Verdana"/>
              <a:ea typeface="Open Sans"/>
              <a:cs typeface="Open Sans"/>
            </a:endParaRPr>
          </a:p>
          <a:p>
            <a:pPr>
              <a:lnSpc>
                <a:spcPct val="150000"/>
              </a:lnSpc>
            </a:pPr>
            <a:endParaRPr lang="nl-BE" sz="1600">
              <a:solidFill>
                <a:schemeClr val="bg2"/>
              </a:solidFill>
              <a:latin typeface="Verdana"/>
              <a:ea typeface="Open Sans"/>
              <a:cs typeface="Open Sans"/>
            </a:endParaRPr>
          </a:p>
          <a:p>
            <a:pPr>
              <a:lnSpc>
                <a:spcPct val="150000"/>
              </a:lnSpc>
            </a:pPr>
            <a:endParaRPr lang="nl-BE" sz="1600">
              <a:solidFill>
                <a:schemeClr val="bg2"/>
              </a:solidFill>
              <a:latin typeface="Verdana"/>
              <a:ea typeface="Open Sans"/>
              <a:cs typeface="Open Sans"/>
            </a:endParaRPr>
          </a:p>
          <a:p>
            <a:pPr>
              <a:lnSpc>
                <a:spcPct val="150000"/>
              </a:lnSpc>
            </a:pPr>
            <a:endParaRPr lang="nl-BE" sz="1600">
              <a:solidFill>
                <a:schemeClr val="bg2"/>
              </a:solidFill>
              <a:latin typeface="Verdana"/>
              <a:ea typeface="Open Sans"/>
              <a:cs typeface="Open Sans"/>
            </a:endParaRPr>
          </a:p>
          <a:p>
            <a:pPr>
              <a:lnSpc>
                <a:spcPct val="150000"/>
              </a:lnSpc>
            </a:pPr>
            <a:r>
              <a:rPr lang="nl-BE" sz="1600">
                <a:solidFill>
                  <a:schemeClr val="bg2"/>
                </a:solidFill>
                <a:latin typeface="Verdana"/>
                <a:ea typeface="Open Sans"/>
                <a:cs typeface="Open Sans"/>
              </a:rPr>
              <a:t>*F2 Weinig gevaar – gebruik buitenshuis</a:t>
            </a:r>
          </a:p>
          <a:p>
            <a:pPr>
              <a:lnSpc>
                <a:spcPct val="150000"/>
              </a:lnSpc>
            </a:pPr>
            <a:r>
              <a:rPr lang="nl-BE" sz="1600" err="1">
                <a:solidFill>
                  <a:schemeClr val="bg2"/>
                </a:solidFill>
                <a:latin typeface="Verdana"/>
                <a:ea typeface="Open Sans"/>
                <a:cs typeface="Open Sans"/>
              </a:rPr>
              <a:t>vb</a:t>
            </a:r>
            <a:r>
              <a:rPr lang="nl-BE" sz="1600">
                <a:solidFill>
                  <a:schemeClr val="bg2"/>
                </a:solidFill>
                <a:latin typeface="Verdana"/>
                <a:ea typeface="Open Sans"/>
                <a:cs typeface="Open Sans"/>
              </a:rPr>
              <a:t> </a:t>
            </a:r>
            <a:r>
              <a:rPr lang="nl-BE" sz="1600">
                <a:solidFill>
                  <a:schemeClr val="bg2"/>
                </a:solidFill>
                <a:latin typeface="Verdana"/>
                <a:ea typeface="Open Sans"/>
              </a:rPr>
              <a:t>vuurfonteintjes en de dozen met kleinere vuurpijlen die automatisch               één voor één worden afgeschoten.</a:t>
            </a:r>
            <a:endParaRPr lang="nl-BE" sz="1600">
              <a:solidFill>
                <a:schemeClr val="bg2"/>
              </a:solidFill>
              <a:latin typeface="Verdana"/>
              <a:ea typeface="Open Sans"/>
              <a:cs typeface="Open Sans"/>
            </a:endParaRPr>
          </a:p>
          <a:p>
            <a:pPr>
              <a:lnSpc>
                <a:spcPct val="150000"/>
              </a:lnSpc>
            </a:pPr>
            <a:endParaRPr lang="nl-BE" sz="1600">
              <a:solidFill>
                <a:schemeClr val="bg2"/>
              </a:solidFill>
              <a:latin typeface="Verdana"/>
              <a:ea typeface="Open Sans"/>
              <a:cs typeface="Open Sans"/>
            </a:endParaRPr>
          </a:p>
          <a:p>
            <a:pPr>
              <a:lnSpc>
                <a:spcPct val="150000"/>
              </a:lnSpc>
            </a:pPr>
            <a:endParaRPr lang="nl-BE" sz="2000">
              <a:solidFill>
                <a:schemeClr val="accent1">
                  <a:lumMod val="75000"/>
                </a:schemeClr>
              </a:solidFill>
              <a:latin typeface="Open Sans"/>
              <a:ea typeface="Open Sans"/>
              <a:cs typeface="Open Sans"/>
            </a:endParaRPr>
          </a:p>
          <a:p>
            <a:pPr>
              <a:lnSpc>
                <a:spcPct val="150000"/>
              </a:lnSpc>
            </a:pPr>
            <a:endParaRPr lang="nl-BE" sz="2000">
              <a:solidFill>
                <a:schemeClr val="accent1">
                  <a:lumMod val="75000"/>
                </a:schemeClr>
              </a:solidFill>
              <a:latin typeface="Open Sans"/>
              <a:ea typeface="Open Sans"/>
              <a:cs typeface="Open Sans"/>
            </a:endParaRPr>
          </a:p>
          <a:p>
            <a:pPr>
              <a:lnSpc>
                <a:spcPct val="150000"/>
              </a:lnSpc>
            </a:pPr>
            <a:endParaRPr lang="nl-BE" sz="2000">
              <a:solidFill>
                <a:schemeClr val="accent1">
                  <a:lumMod val="75000"/>
                </a:schemeClr>
              </a:solidFill>
              <a:latin typeface="Open Sans"/>
              <a:ea typeface="Open Sans"/>
              <a:cs typeface="Open Sans"/>
            </a:endParaRPr>
          </a:p>
        </p:txBody>
      </p:sp>
      <p:pic>
        <p:nvPicPr>
          <p:cNvPr id="4" name="Picture 3" descr="EVOLUTION F2 Double Whammy 80 shots 25mm — quartelvuurwerk.nl Pijnacker">
            <a:extLst>
              <a:ext uri="{FF2B5EF4-FFF2-40B4-BE49-F238E27FC236}">
                <a16:creationId xmlns:a16="http://schemas.microsoft.com/office/drawing/2014/main" id="{D93E9EE5-67EA-8ACA-8FCC-A2B092162D9D}"/>
              </a:ext>
            </a:extLst>
          </p:cNvPr>
          <p:cNvPicPr>
            <a:picLocks noChangeAspect="1"/>
          </p:cNvPicPr>
          <p:nvPr/>
        </p:nvPicPr>
        <p:blipFill>
          <a:blip r:embed="rId5"/>
          <a:stretch>
            <a:fillRect/>
          </a:stretch>
        </p:blipFill>
        <p:spPr>
          <a:xfrm>
            <a:off x="7960246" y="4118836"/>
            <a:ext cx="1088407" cy="981857"/>
          </a:xfrm>
          <a:prstGeom prst="rect">
            <a:avLst/>
          </a:prstGeom>
        </p:spPr>
      </p:pic>
      <p:pic>
        <p:nvPicPr>
          <p:cNvPr id="6" name="Picture 5" descr="1112 Titanium Volcano Vulcan Europe Fontein Vuurwerkfontein Fountains T&amp;T Fireworks Stil Vuurwerk Low Noise Fireworks Diervriendelijk Vuurwerk">
            <a:extLst>
              <a:ext uri="{FF2B5EF4-FFF2-40B4-BE49-F238E27FC236}">
                <a16:creationId xmlns:a16="http://schemas.microsoft.com/office/drawing/2014/main" id="{8707FFC7-9B77-6791-8BC1-65E8ECFEC6C5}"/>
              </a:ext>
            </a:extLst>
          </p:cNvPr>
          <p:cNvPicPr>
            <a:picLocks noChangeAspect="1"/>
          </p:cNvPicPr>
          <p:nvPr/>
        </p:nvPicPr>
        <p:blipFill>
          <a:blip r:embed="rId6"/>
          <a:stretch>
            <a:fillRect/>
          </a:stretch>
        </p:blipFill>
        <p:spPr>
          <a:xfrm>
            <a:off x="4708820" y="4349993"/>
            <a:ext cx="777030" cy="791498"/>
          </a:xfrm>
          <a:prstGeom prst="rect">
            <a:avLst/>
          </a:prstGeom>
        </p:spPr>
      </p:pic>
      <p:pic>
        <p:nvPicPr>
          <p:cNvPr id="7" name="Picture 6" descr="Vuurwerk knalerwt bestaat uit 50 knalerwten of trek bommetjes en is geschikt vanaf 12 jaar">
            <a:extLst>
              <a:ext uri="{FF2B5EF4-FFF2-40B4-BE49-F238E27FC236}">
                <a16:creationId xmlns:a16="http://schemas.microsoft.com/office/drawing/2014/main" id="{CFA15F29-36EA-75D5-1DC7-E9117F07F064}"/>
              </a:ext>
            </a:extLst>
          </p:cNvPr>
          <p:cNvPicPr>
            <a:picLocks noChangeAspect="1"/>
          </p:cNvPicPr>
          <p:nvPr/>
        </p:nvPicPr>
        <p:blipFill>
          <a:blip r:embed="rId7"/>
          <a:stretch>
            <a:fillRect/>
          </a:stretch>
        </p:blipFill>
        <p:spPr>
          <a:xfrm>
            <a:off x="2484217" y="2169528"/>
            <a:ext cx="1281897" cy="1274663"/>
          </a:xfrm>
          <a:prstGeom prst="rect">
            <a:avLst/>
          </a:prstGeom>
        </p:spPr>
      </p:pic>
      <p:pic>
        <p:nvPicPr>
          <p:cNvPr id="8" name="Picture 7" descr="Dum Bum F2 - HQFireworks Vuurwerk België">
            <a:extLst>
              <a:ext uri="{FF2B5EF4-FFF2-40B4-BE49-F238E27FC236}">
                <a16:creationId xmlns:a16="http://schemas.microsoft.com/office/drawing/2014/main" id="{07402354-4F65-6E4B-4970-52A2A3BAD122}"/>
              </a:ext>
            </a:extLst>
          </p:cNvPr>
          <p:cNvPicPr>
            <a:picLocks noChangeAspect="1"/>
          </p:cNvPicPr>
          <p:nvPr/>
        </p:nvPicPr>
        <p:blipFill>
          <a:blip r:embed="rId8"/>
          <a:stretch>
            <a:fillRect/>
          </a:stretch>
        </p:blipFill>
        <p:spPr>
          <a:xfrm>
            <a:off x="6010254" y="4348747"/>
            <a:ext cx="1078013" cy="755491"/>
          </a:xfrm>
          <a:prstGeom prst="rect">
            <a:avLst/>
          </a:prstGeom>
        </p:spPr>
      </p:pic>
      <p:pic>
        <p:nvPicPr>
          <p:cNvPr id="9" name="Picture 8" descr="A hand holding a sparkler&#10;&#10;Description automatically generated">
            <a:extLst>
              <a:ext uri="{FF2B5EF4-FFF2-40B4-BE49-F238E27FC236}">
                <a16:creationId xmlns:a16="http://schemas.microsoft.com/office/drawing/2014/main" id="{FC2BC74C-C83F-B474-7757-265A1BC24982}"/>
              </a:ext>
            </a:extLst>
          </p:cNvPr>
          <p:cNvPicPr>
            <a:picLocks noChangeAspect="1"/>
          </p:cNvPicPr>
          <p:nvPr/>
        </p:nvPicPr>
        <p:blipFill>
          <a:blip r:embed="rId9"/>
          <a:stretch>
            <a:fillRect/>
          </a:stretch>
        </p:blipFill>
        <p:spPr>
          <a:xfrm>
            <a:off x="4071759" y="2213753"/>
            <a:ext cx="1011268" cy="1179663"/>
          </a:xfrm>
          <a:prstGeom prst="rect">
            <a:avLst/>
          </a:prstGeom>
        </p:spPr>
      </p:pic>
    </p:spTree>
    <p:extLst>
      <p:ext uri="{BB962C8B-B14F-4D97-AF65-F5344CB8AC3E}">
        <p14:creationId xmlns:p14="http://schemas.microsoft.com/office/powerpoint/2010/main" val="3106113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4" descr="A picture containing text&#10;&#10;Description automatically generated"/>
          <p:cNvPicPr preferRelativeResize="0"/>
          <p:nvPr/>
        </p:nvPicPr>
        <p:blipFill rotWithShape="1">
          <a:blip r:embed="rId3">
            <a:alphaModFix amt="70000"/>
          </a:blip>
          <a:srcRect l="7054" t="81134" r="-469" b="-1295"/>
          <a:stretch/>
        </p:blipFill>
        <p:spPr>
          <a:xfrm>
            <a:off x="437584" y="125552"/>
            <a:ext cx="4221681" cy="782069"/>
          </a:xfrm>
          <a:prstGeom prst="rect">
            <a:avLst/>
          </a:prstGeom>
          <a:noFill/>
          <a:ln>
            <a:noFill/>
          </a:ln>
        </p:spPr>
      </p:pic>
      <p:sp>
        <p:nvSpPr>
          <p:cNvPr id="122" name="Google Shape;122;p4"/>
          <p:cNvSpPr txBox="1">
            <a:spLocks noGrp="1"/>
          </p:cNvSpPr>
          <p:nvPr>
            <p:ph type="title"/>
          </p:nvPr>
        </p:nvSpPr>
        <p:spPr>
          <a:xfrm>
            <a:off x="177444" y="46799"/>
            <a:ext cx="8294232" cy="857250"/>
          </a:xfrm>
          <a:prstGeom prst="rect">
            <a:avLst/>
          </a:prstGeom>
          <a:noFill/>
          <a:ln>
            <a:noFill/>
          </a:ln>
        </p:spPr>
        <p:txBody>
          <a:bodyPr spcFirstLastPara="1" wrap="square" lIns="68550" tIns="34275" rIns="68550" bIns="34275" anchor="ctr" anchorCtr="0">
            <a:normAutofit/>
          </a:bodyPr>
          <a:lstStyle/>
          <a:p>
            <a:pPr algn="l">
              <a:buSzPct val="111111"/>
            </a:pPr>
            <a:r>
              <a:rPr lang="en-US">
                <a:solidFill>
                  <a:srgbClr val="17365D"/>
                </a:solidFill>
                <a:latin typeface="Verdana"/>
                <a:ea typeface="Verdana"/>
                <a:cs typeface="Verdana" panose="020B0604030504040204" pitchFamily="34" charset="0"/>
                <a:sym typeface="Permanent Marker"/>
              </a:rPr>
              <a:t>   </a:t>
            </a:r>
            <a:r>
              <a:rPr lang="en-US" sz="3200">
                <a:solidFill>
                  <a:srgbClr val="17365D"/>
                </a:solidFill>
                <a:latin typeface="Verdana"/>
                <a:ea typeface="Verdana"/>
                <a:cs typeface="Verdana" panose="020B0604030504040204" pitchFamily="34" charset="0"/>
                <a:sym typeface="Permanent Marker"/>
              </a:rPr>
              <a:t>Types </a:t>
            </a:r>
            <a:r>
              <a:rPr lang="en-US" sz="3200" err="1">
                <a:solidFill>
                  <a:srgbClr val="17365D"/>
                </a:solidFill>
                <a:latin typeface="Verdana"/>
                <a:ea typeface="Verdana"/>
                <a:cs typeface="Verdana" panose="020B0604030504040204" pitchFamily="34" charset="0"/>
                <a:sym typeface="Permanent Marker"/>
              </a:rPr>
              <a:t>vuurwerk</a:t>
            </a:r>
            <a:r>
              <a:rPr lang="en-US" sz="3200">
                <a:solidFill>
                  <a:srgbClr val="17365D"/>
                </a:solidFill>
                <a:latin typeface="Verdana"/>
                <a:ea typeface="Verdana"/>
                <a:cs typeface="Verdana" panose="020B0604030504040204" pitchFamily="34" charset="0"/>
                <a:sym typeface="Permanent Marker"/>
              </a:rPr>
              <a:t> </a:t>
            </a:r>
            <a:endParaRPr>
              <a:solidFill>
                <a:srgbClr val="17365D"/>
              </a:solidFill>
              <a:latin typeface="Verdana" panose="020B0604030504040204" pitchFamily="34" charset="0"/>
              <a:ea typeface="Verdana" panose="020B0604030504040204" pitchFamily="34" charset="0"/>
              <a:cs typeface="Verdana" panose="020B0604030504040204" pitchFamily="34" charset="0"/>
              <a:sym typeface="Permanent Marker"/>
            </a:endParaRPr>
          </a:p>
        </p:txBody>
      </p:sp>
      <p:pic>
        <p:nvPicPr>
          <p:cNvPr id="123" name="Google Shape;123;p4" descr="A picture containing dark, light, lit, night&#10;&#10;Description automatically generated"/>
          <p:cNvPicPr preferRelativeResize="0"/>
          <p:nvPr/>
        </p:nvPicPr>
        <p:blipFill rotWithShape="1">
          <a:blip r:embed="rId4">
            <a:alphaModFix/>
          </a:blip>
          <a:srcRect t="63795" r="40167"/>
          <a:stretch/>
        </p:blipFill>
        <p:spPr>
          <a:xfrm rot="1531788">
            <a:off x="8017687" y="-119663"/>
            <a:ext cx="882002" cy="1409854"/>
          </a:xfrm>
          <a:prstGeom prst="rect">
            <a:avLst/>
          </a:prstGeom>
          <a:noFill/>
          <a:ln>
            <a:noFill/>
          </a:ln>
        </p:spPr>
      </p:pic>
      <p:sp>
        <p:nvSpPr>
          <p:cNvPr id="5" name="Tekstvak 4">
            <a:extLst>
              <a:ext uri="{FF2B5EF4-FFF2-40B4-BE49-F238E27FC236}">
                <a16:creationId xmlns:a16="http://schemas.microsoft.com/office/drawing/2014/main" id="{800CDFBF-9F34-7F6D-8273-13094A9DE088}"/>
              </a:ext>
            </a:extLst>
          </p:cNvPr>
          <p:cNvSpPr txBox="1"/>
          <p:nvPr/>
        </p:nvSpPr>
        <p:spPr>
          <a:xfrm>
            <a:off x="503991" y="1090471"/>
            <a:ext cx="8133405" cy="5378973"/>
          </a:xfrm>
          <a:prstGeom prst="rect">
            <a:avLst/>
          </a:prstGeom>
          <a:noFill/>
        </p:spPr>
        <p:txBody>
          <a:bodyPr wrap="square" lIns="91440" tIns="45720" rIns="91440" bIns="45720" anchor="t">
            <a:spAutoFit/>
          </a:bodyPr>
          <a:lstStyle/>
          <a:p>
            <a:pPr>
              <a:lnSpc>
                <a:spcPct val="150000"/>
              </a:lnSpc>
            </a:pPr>
            <a:r>
              <a:rPr lang="nl-BE" sz="2000">
                <a:solidFill>
                  <a:schemeClr val="bg2"/>
                </a:solidFill>
                <a:latin typeface="Verdana"/>
                <a:ea typeface="Open Sans"/>
                <a:cs typeface="Open Sans"/>
              </a:rPr>
              <a:t>4.</a:t>
            </a:r>
            <a:r>
              <a:rPr lang="nl-BE" sz="2000" u="sng">
                <a:solidFill>
                  <a:schemeClr val="bg2"/>
                </a:solidFill>
                <a:latin typeface="Verdana"/>
                <a:ea typeface="Open Sans"/>
                <a:cs typeface="Open Sans"/>
              </a:rPr>
              <a:t>Spektakelvuurwerk</a:t>
            </a:r>
            <a:r>
              <a:rPr lang="nl-BE" sz="2000">
                <a:solidFill>
                  <a:schemeClr val="bg2"/>
                </a:solidFill>
                <a:latin typeface="Verdana"/>
                <a:ea typeface="Open Sans"/>
                <a:cs typeface="Open Sans"/>
              </a:rPr>
              <a:t> (</a:t>
            </a:r>
            <a:r>
              <a:rPr lang="nl-BE" sz="2000" b="1">
                <a:solidFill>
                  <a:schemeClr val="bg2"/>
                </a:solidFill>
                <a:latin typeface="Verdana"/>
                <a:ea typeface="Open Sans"/>
                <a:cs typeface="Open Sans"/>
              </a:rPr>
              <a:t>professioneel gebruik</a:t>
            </a:r>
            <a:r>
              <a:rPr lang="nl-BE" sz="2000">
                <a:solidFill>
                  <a:schemeClr val="bg2"/>
                </a:solidFill>
                <a:latin typeface="Verdana"/>
                <a:ea typeface="Open Sans"/>
                <a:cs typeface="Open Sans"/>
              </a:rPr>
              <a:t> – F3 F4 T1T2)</a:t>
            </a:r>
            <a:endParaRPr lang="nl-BE">
              <a:solidFill>
                <a:schemeClr val="bg2"/>
              </a:solidFill>
              <a:latin typeface="Verdana"/>
            </a:endParaRPr>
          </a:p>
          <a:p>
            <a:endParaRPr lang="nl-BE" sz="1600">
              <a:solidFill>
                <a:schemeClr val="bg2"/>
              </a:solidFill>
              <a:latin typeface="Verdana"/>
              <a:ea typeface="Open Sans"/>
              <a:cs typeface="Open Sans"/>
            </a:endParaRPr>
          </a:p>
          <a:p>
            <a:r>
              <a:rPr lang="nl-BE" sz="1600">
                <a:solidFill>
                  <a:schemeClr val="bg2"/>
                </a:solidFill>
                <a:latin typeface="Verdana"/>
                <a:ea typeface="Open Sans"/>
                <a:cs typeface="Open Sans"/>
              </a:rPr>
              <a:t>*F3 Middelmatig gevaar – gebruik buitenshuis – geluidsniveau niet schadelijk</a:t>
            </a:r>
            <a:endParaRPr lang="en-US" sz="1600">
              <a:solidFill>
                <a:schemeClr val="bg2"/>
              </a:solidFill>
              <a:latin typeface="Verdana"/>
              <a:ea typeface="Open Sans"/>
              <a:cs typeface="Open Sans"/>
            </a:endParaRPr>
          </a:p>
          <a:p>
            <a:endParaRPr lang="nl-BE" sz="1600">
              <a:solidFill>
                <a:schemeClr val="bg2"/>
              </a:solidFill>
              <a:latin typeface="Verdana"/>
              <a:ea typeface="Open Sans"/>
              <a:cs typeface="Open Sans"/>
            </a:endParaRPr>
          </a:p>
          <a:p>
            <a:r>
              <a:rPr lang="nl-BE" sz="1600">
                <a:solidFill>
                  <a:schemeClr val="bg2"/>
                </a:solidFill>
                <a:latin typeface="Verdana"/>
                <a:ea typeface="Open Sans"/>
                <a:cs typeface="Open Sans"/>
              </a:rPr>
              <a:t>*F4 Veel gevaar – uitsluitend personen met gespecialiseerde kennis</a:t>
            </a:r>
            <a:endParaRPr lang="en-US" sz="1600">
              <a:solidFill>
                <a:schemeClr val="bg2"/>
              </a:solidFill>
              <a:latin typeface="Verdana"/>
              <a:ea typeface="Open Sans"/>
              <a:cs typeface="Open Sans"/>
            </a:endParaRPr>
          </a:p>
          <a:p>
            <a:endParaRPr lang="nl-BE" sz="1600">
              <a:solidFill>
                <a:schemeClr val="bg2"/>
              </a:solidFill>
              <a:latin typeface="Verdana"/>
              <a:ea typeface="Open Sans"/>
              <a:cs typeface="Open Sans"/>
            </a:endParaRPr>
          </a:p>
          <a:p>
            <a:endParaRPr lang="nl-BE" sz="1600">
              <a:solidFill>
                <a:schemeClr val="bg2"/>
              </a:solidFill>
              <a:latin typeface="Verdana"/>
              <a:ea typeface="Open Sans"/>
              <a:cs typeface="Open Sans"/>
            </a:endParaRPr>
          </a:p>
          <a:p>
            <a:endParaRPr lang="nl-BE" sz="1600">
              <a:solidFill>
                <a:schemeClr val="bg2"/>
              </a:solidFill>
              <a:latin typeface="Verdana"/>
              <a:ea typeface="Open Sans"/>
              <a:cs typeface="Open Sans"/>
            </a:endParaRPr>
          </a:p>
          <a:p>
            <a:endParaRPr lang="nl-BE" sz="1600">
              <a:solidFill>
                <a:schemeClr val="bg2"/>
              </a:solidFill>
              <a:latin typeface="Verdana"/>
              <a:ea typeface="Open Sans"/>
              <a:cs typeface="Open Sans"/>
            </a:endParaRPr>
          </a:p>
          <a:p>
            <a:endParaRPr lang="nl-BE" sz="1600">
              <a:solidFill>
                <a:schemeClr val="bg2"/>
              </a:solidFill>
              <a:latin typeface="Verdana"/>
              <a:ea typeface="Open Sans"/>
              <a:cs typeface="Open Sans"/>
            </a:endParaRPr>
          </a:p>
          <a:p>
            <a:pPr>
              <a:spcBef>
                <a:spcPct val="20000"/>
              </a:spcBef>
              <a:spcAft>
                <a:spcPts val="450"/>
              </a:spcAft>
            </a:pPr>
            <a:r>
              <a:rPr lang="nl-BE" sz="1600">
                <a:solidFill>
                  <a:schemeClr val="bg2"/>
                </a:solidFill>
                <a:latin typeface="Verdana"/>
                <a:ea typeface="Open Sans"/>
                <a:cs typeface="Open Sans"/>
              </a:rPr>
              <a:t>*T1 Pyrotechnische artikelen voor podiumgebruik met gering gevaar</a:t>
            </a:r>
            <a:endParaRPr lang="en-US" sz="1600">
              <a:solidFill>
                <a:schemeClr val="bg2"/>
              </a:solidFill>
              <a:latin typeface="Verdana"/>
              <a:ea typeface="Open Sans"/>
              <a:cs typeface="Open Sans"/>
            </a:endParaRPr>
          </a:p>
          <a:p>
            <a:pPr>
              <a:spcBef>
                <a:spcPct val="20000"/>
              </a:spcBef>
              <a:spcAft>
                <a:spcPts val="450"/>
              </a:spcAft>
            </a:pPr>
            <a:r>
              <a:rPr lang="nl-BE" sz="1600">
                <a:solidFill>
                  <a:schemeClr val="bg2"/>
                </a:solidFill>
                <a:latin typeface="Verdana"/>
                <a:ea typeface="Open Sans"/>
                <a:cs typeface="Open Sans"/>
              </a:rPr>
              <a:t>*T2 Pyrotechnische artikelen voor podiumgebruik – uitsluitend personen met gespecialiseerde kennis</a:t>
            </a:r>
            <a:endParaRPr lang="en-US" sz="1600">
              <a:solidFill>
                <a:schemeClr val="bg2"/>
              </a:solidFill>
              <a:latin typeface="Verdana"/>
              <a:ea typeface="Open Sans"/>
              <a:cs typeface="Open Sans"/>
            </a:endParaRPr>
          </a:p>
          <a:p>
            <a:endParaRPr lang="nl-BE" sz="2000">
              <a:solidFill>
                <a:schemeClr val="bg2"/>
              </a:solidFill>
              <a:latin typeface="Verdana"/>
              <a:ea typeface="Open Sans"/>
              <a:cs typeface="Open Sans"/>
            </a:endParaRPr>
          </a:p>
          <a:p>
            <a:pPr>
              <a:lnSpc>
                <a:spcPct val="150000"/>
              </a:lnSpc>
            </a:pPr>
            <a:endParaRPr lang="nl-BE" sz="2000">
              <a:solidFill>
                <a:schemeClr val="bg2"/>
              </a:solidFill>
              <a:latin typeface="Verdana"/>
              <a:ea typeface="Open Sans"/>
              <a:cs typeface="Open Sans"/>
            </a:endParaRPr>
          </a:p>
          <a:p>
            <a:pPr>
              <a:lnSpc>
                <a:spcPct val="150000"/>
              </a:lnSpc>
            </a:pPr>
            <a:endParaRPr lang="nl-BE" sz="2000">
              <a:solidFill>
                <a:schemeClr val="accent1">
                  <a:lumMod val="75000"/>
                </a:schemeClr>
              </a:solidFill>
              <a:latin typeface="Open Sans"/>
              <a:ea typeface="Open Sans"/>
              <a:cs typeface="Open Sans"/>
            </a:endParaRPr>
          </a:p>
          <a:p>
            <a:pPr>
              <a:lnSpc>
                <a:spcPct val="150000"/>
              </a:lnSpc>
            </a:pPr>
            <a:endParaRPr lang="nl-BE" sz="2000">
              <a:solidFill>
                <a:schemeClr val="accent1">
                  <a:lumMod val="75000"/>
                </a:schemeClr>
              </a:solidFill>
              <a:latin typeface="Open Sans"/>
              <a:ea typeface="Open Sans"/>
              <a:cs typeface="Open Sans"/>
            </a:endParaRPr>
          </a:p>
        </p:txBody>
      </p:sp>
      <p:pic>
        <p:nvPicPr>
          <p:cNvPr id="2" name="Picture 1" descr="A close-up of a fireworks&#10;&#10;Description automatically generated">
            <a:extLst>
              <a:ext uri="{FF2B5EF4-FFF2-40B4-BE49-F238E27FC236}">
                <a16:creationId xmlns:a16="http://schemas.microsoft.com/office/drawing/2014/main" id="{D8DF022B-8D0C-5C8D-0CCA-A2F5B9639DBE}"/>
              </a:ext>
            </a:extLst>
          </p:cNvPr>
          <p:cNvPicPr>
            <a:picLocks noChangeAspect="1"/>
          </p:cNvPicPr>
          <p:nvPr/>
        </p:nvPicPr>
        <p:blipFill>
          <a:blip r:embed="rId5"/>
          <a:stretch>
            <a:fillRect/>
          </a:stretch>
        </p:blipFill>
        <p:spPr>
          <a:xfrm>
            <a:off x="1545553" y="2713978"/>
            <a:ext cx="1548701" cy="1071645"/>
          </a:xfrm>
          <a:prstGeom prst="rect">
            <a:avLst/>
          </a:prstGeom>
        </p:spPr>
      </p:pic>
      <p:pic>
        <p:nvPicPr>
          <p:cNvPr id="3" name="Picture 2" descr="Last onder dwangsom opgelegd voor illegaal vuurwerk – Omroep Hoeksche Waard">
            <a:extLst>
              <a:ext uri="{FF2B5EF4-FFF2-40B4-BE49-F238E27FC236}">
                <a16:creationId xmlns:a16="http://schemas.microsoft.com/office/drawing/2014/main" id="{1AEA9B38-362E-949A-027A-B875C51E286F}"/>
              </a:ext>
            </a:extLst>
          </p:cNvPr>
          <p:cNvPicPr>
            <a:picLocks noChangeAspect="1"/>
          </p:cNvPicPr>
          <p:nvPr/>
        </p:nvPicPr>
        <p:blipFill>
          <a:blip r:embed="rId6"/>
          <a:stretch>
            <a:fillRect/>
          </a:stretch>
        </p:blipFill>
        <p:spPr>
          <a:xfrm>
            <a:off x="3659104" y="2704609"/>
            <a:ext cx="2021306" cy="1080314"/>
          </a:xfrm>
          <a:prstGeom prst="rect">
            <a:avLst/>
          </a:prstGeom>
        </p:spPr>
      </p:pic>
    </p:spTree>
    <p:extLst>
      <p:ext uri="{BB962C8B-B14F-4D97-AF65-F5344CB8AC3E}">
        <p14:creationId xmlns:p14="http://schemas.microsoft.com/office/powerpoint/2010/main" val="270570729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4" descr="A picture containing text&#10;&#10;Description automatically generated"/>
          <p:cNvPicPr preferRelativeResize="0"/>
          <p:nvPr/>
        </p:nvPicPr>
        <p:blipFill rotWithShape="1">
          <a:blip r:embed="rId3">
            <a:alphaModFix amt="70000"/>
          </a:blip>
          <a:srcRect l="7054" t="81134" r="-469" b="-1295"/>
          <a:stretch/>
        </p:blipFill>
        <p:spPr>
          <a:xfrm>
            <a:off x="358008" y="125552"/>
            <a:ext cx="4417004" cy="738664"/>
          </a:xfrm>
          <a:prstGeom prst="rect">
            <a:avLst/>
          </a:prstGeom>
          <a:noFill/>
          <a:ln>
            <a:noFill/>
          </a:ln>
        </p:spPr>
      </p:pic>
      <p:sp>
        <p:nvSpPr>
          <p:cNvPr id="122" name="Google Shape;122;p4"/>
          <p:cNvSpPr txBox="1">
            <a:spLocks noGrp="1"/>
          </p:cNvSpPr>
          <p:nvPr>
            <p:ph type="title"/>
          </p:nvPr>
        </p:nvSpPr>
        <p:spPr>
          <a:xfrm>
            <a:off x="257019" y="3395"/>
            <a:ext cx="8294232" cy="857250"/>
          </a:xfrm>
          <a:prstGeom prst="rect">
            <a:avLst/>
          </a:prstGeom>
          <a:noFill/>
          <a:ln>
            <a:noFill/>
          </a:ln>
        </p:spPr>
        <p:txBody>
          <a:bodyPr spcFirstLastPara="1" wrap="square" lIns="68550" tIns="34275" rIns="68550" bIns="34275" anchor="ctr" anchorCtr="0">
            <a:normAutofit/>
          </a:bodyPr>
          <a:lstStyle/>
          <a:p>
            <a:pPr algn="l">
              <a:buSzPct val="111111"/>
            </a:pPr>
            <a:r>
              <a:rPr lang="en-US">
                <a:solidFill>
                  <a:srgbClr val="17365D"/>
                </a:solidFill>
                <a:latin typeface="Verdana"/>
                <a:ea typeface="Verdana"/>
                <a:cs typeface="Verdana" panose="020B0604030504040204" pitchFamily="34" charset="0"/>
                <a:sym typeface="Permanent Marker"/>
              </a:rPr>
              <a:t>   </a:t>
            </a:r>
            <a:r>
              <a:rPr lang="en-US" sz="3200">
                <a:solidFill>
                  <a:srgbClr val="17365D"/>
                </a:solidFill>
                <a:latin typeface="Verdana"/>
                <a:ea typeface="Verdana"/>
                <a:cs typeface="Verdana" panose="020B0604030504040204" pitchFamily="34" charset="0"/>
                <a:sym typeface="Permanent Marker"/>
              </a:rPr>
              <a:t>Lees het </a:t>
            </a:r>
            <a:r>
              <a:rPr lang="en-US" sz="3200" err="1">
                <a:solidFill>
                  <a:srgbClr val="17365D"/>
                </a:solidFill>
                <a:latin typeface="Verdana"/>
                <a:ea typeface="Verdana"/>
                <a:cs typeface="Verdana" panose="020B0604030504040204" pitchFamily="34" charset="0"/>
                <a:sym typeface="Permanent Marker"/>
              </a:rPr>
              <a:t>etiket</a:t>
            </a:r>
            <a:r>
              <a:rPr lang="en-US" sz="3200">
                <a:solidFill>
                  <a:srgbClr val="17365D"/>
                </a:solidFill>
                <a:latin typeface="Verdana"/>
                <a:ea typeface="Verdana"/>
                <a:cs typeface="Verdana" panose="020B0604030504040204" pitchFamily="34" charset="0"/>
                <a:sym typeface="Permanent Marker"/>
              </a:rPr>
              <a:t>!</a:t>
            </a:r>
            <a:endParaRPr lang="en-US" sz="3200">
              <a:solidFill>
                <a:srgbClr val="17365D"/>
              </a:solidFill>
              <a:latin typeface="Verdana" panose="020B0604030504040204" pitchFamily="34" charset="0"/>
              <a:ea typeface="Verdana" panose="020B0604030504040204" pitchFamily="34" charset="0"/>
              <a:cs typeface="Verdana" panose="020B0604030504040204" pitchFamily="34" charset="0"/>
            </a:endParaRPr>
          </a:p>
        </p:txBody>
      </p:sp>
      <p:pic>
        <p:nvPicPr>
          <p:cNvPr id="123" name="Google Shape;123;p4" descr="A picture containing dark, light, lit, night&#10;&#10;Description automatically generated"/>
          <p:cNvPicPr preferRelativeResize="0"/>
          <p:nvPr/>
        </p:nvPicPr>
        <p:blipFill rotWithShape="1">
          <a:blip r:embed="rId4">
            <a:alphaModFix/>
          </a:blip>
          <a:srcRect t="63795" r="40167"/>
          <a:stretch/>
        </p:blipFill>
        <p:spPr>
          <a:xfrm rot="1531788">
            <a:off x="8207586" y="37541"/>
            <a:ext cx="694678" cy="850051"/>
          </a:xfrm>
          <a:prstGeom prst="rect">
            <a:avLst/>
          </a:prstGeom>
          <a:noFill/>
          <a:ln>
            <a:noFill/>
          </a:ln>
        </p:spPr>
      </p:pic>
      <p:pic>
        <p:nvPicPr>
          <p:cNvPr id="4" name="Picture 2" descr="Afsteekverbod vuurwerk in deze 16 gemeenten: alle regels op ...">
            <a:extLst>
              <a:ext uri="{FF2B5EF4-FFF2-40B4-BE49-F238E27FC236}">
                <a16:creationId xmlns:a16="http://schemas.microsoft.com/office/drawing/2014/main" id="{AA75E42C-3E50-FD87-E010-2717838A6F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5262" y="1469942"/>
            <a:ext cx="5455658" cy="30495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1922F7E-DC24-4308-7101-A78DA348CF91}"/>
              </a:ext>
            </a:extLst>
          </p:cNvPr>
          <p:cNvSpPr txBox="1"/>
          <p:nvPr/>
        </p:nvSpPr>
        <p:spPr>
          <a:xfrm>
            <a:off x="523373" y="1089340"/>
            <a:ext cx="2915586" cy="3871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sz="1600">
                <a:solidFill>
                  <a:schemeClr val="bg2"/>
                </a:solidFill>
                <a:latin typeface="Verdana"/>
                <a:ea typeface="Open Sans"/>
                <a:cs typeface="Open Sans"/>
              </a:rPr>
              <a:t>CE-markering</a:t>
            </a:r>
          </a:p>
          <a:p>
            <a:endParaRPr lang="nl-BE" sz="1600">
              <a:solidFill>
                <a:schemeClr val="bg2"/>
              </a:solidFill>
              <a:latin typeface="Verdana"/>
              <a:ea typeface="Open Sans"/>
              <a:cs typeface="Open Sans"/>
            </a:endParaRPr>
          </a:p>
          <a:p>
            <a:r>
              <a:rPr lang="nl-BE" sz="1600">
                <a:solidFill>
                  <a:schemeClr val="bg2"/>
                </a:solidFill>
                <a:latin typeface="Verdana"/>
                <a:ea typeface="Open Sans"/>
                <a:cs typeface="Open Sans"/>
              </a:rPr>
              <a:t>naam van het artikel</a:t>
            </a:r>
            <a:endParaRPr lang="nl-BE" sz="1600">
              <a:solidFill>
                <a:schemeClr val="bg2"/>
              </a:solidFill>
              <a:latin typeface="Verdana"/>
            </a:endParaRPr>
          </a:p>
          <a:p>
            <a:endParaRPr lang="nl-BE" sz="1600">
              <a:solidFill>
                <a:schemeClr val="bg2"/>
              </a:solidFill>
              <a:latin typeface="Verdana"/>
              <a:ea typeface="Open Sans"/>
              <a:cs typeface="Open Sans"/>
            </a:endParaRPr>
          </a:p>
          <a:p>
            <a:r>
              <a:rPr lang="nl-BE" sz="1600">
                <a:solidFill>
                  <a:schemeClr val="bg2"/>
                </a:solidFill>
                <a:latin typeface="Verdana"/>
                <a:ea typeface="Open Sans"/>
                <a:cs typeface="Open Sans"/>
              </a:rPr>
              <a:t>gebruiksaanwijzing, in het Nederlands</a:t>
            </a:r>
          </a:p>
          <a:p>
            <a:endParaRPr lang="nl-BE" sz="1600">
              <a:solidFill>
                <a:schemeClr val="bg2"/>
              </a:solidFill>
              <a:latin typeface="Verdana"/>
              <a:ea typeface="Open Sans"/>
              <a:cs typeface="Open Sans"/>
            </a:endParaRPr>
          </a:p>
          <a:p>
            <a:r>
              <a:rPr lang="nl-BE" sz="1600">
                <a:solidFill>
                  <a:schemeClr val="bg2"/>
                </a:solidFill>
                <a:latin typeface="Verdana"/>
                <a:ea typeface="Open Sans"/>
                <a:cs typeface="Open Sans"/>
              </a:rPr>
              <a:t>voor wie geschikt</a:t>
            </a:r>
          </a:p>
          <a:p>
            <a:r>
              <a:rPr lang="nl-BE" sz="1600">
                <a:solidFill>
                  <a:schemeClr val="bg2"/>
                </a:solidFill>
                <a:latin typeface="Verdana"/>
                <a:ea typeface="Open Sans"/>
                <a:cs typeface="Open Sans"/>
              </a:rPr>
              <a:t>en welke leeftijd</a:t>
            </a:r>
          </a:p>
          <a:p>
            <a:endParaRPr lang="nl-BE" sz="1600">
              <a:solidFill>
                <a:schemeClr val="bg2"/>
              </a:solidFill>
              <a:latin typeface="Verdana"/>
              <a:ea typeface="Open Sans"/>
              <a:cs typeface="Open Sans"/>
            </a:endParaRPr>
          </a:p>
          <a:p>
            <a:endParaRPr lang="nl-BE" sz="1600">
              <a:solidFill>
                <a:schemeClr val="bg2"/>
              </a:solidFill>
              <a:latin typeface="Verdana"/>
              <a:ea typeface="Open Sans"/>
              <a:cs typeface="Open Sans"/>
            </a:endParaRPr>
          </a:p>
          <a:p>
            <a:endParaRPr lang="nl-BE" sz="1600">
              <a:solidFill>
                <a:schemeClr val="bg2"/>
              </a:solidFill>
              <a:latin typeface="Verdana"/>
              <a:ea typeface="Open Sans"/>
              <a:cs typeface="Open Sans"/>
            </a:endParaRPr>
          </a:p>
          <a:p>
            <a:endParaRPr lang="nl-BE" sz="1600">
              <a:solidFill>
                <a:schemeClr val="bg2"/>
              </a:solidFill>
              <a:latin typeface="Verdana"/>
              <a:ea typeface="Open Sans"/>
              <a:cs typeface="Open Sans"/>
            </a:endParaRPr>
          </a:p>
          <a:p>
            <a:endParaRPr lang="nl-BE" sz="1600">
              <a:solidFill>
                <a:schemeClr val="accent1">
                  <a:lumMod val="75000"/>
                </a:schemeClr>
              </a:solidFill>
              <a:latin typeface="Open Sans"/>
              <a:ea typeface="Open Sans"/>
              <a:cs typeface="Open Sans"/>
            </a:endParaRPr>
          </a:p>
          <a:p>
            <a:endParaRPr lang="nl-BE" sz="1600">
              <a:solidFill>
                <a:schemeClr val="accent1">
                  <a:lumMod val="75000"/>
                </a:schemeClr>
              </a:solidFill>
              <a:latin typeface="Open Sans"/>
              <a:ea typeface="Open Sans"/>
              <a:cs typeface="Open Sans"/>
            </a:endParaRPr>
          </a:p>
        </p:txBody>
      </p:sp>
      <p:cxnSp>
        <p:nvCxnSpPr>
          <p:cNvPr id="5" name="Straight Arrow Connector 4">
            <a:extLst>
              <a:ext uri="{FF2B5EF4-FFF2-40B4-BE49-F238E27FC236}">
                <a16:creationId xmlns:a16="http://schemas.microsoft.com/office/drawing/2014/main" id="{591CACE1-49FC-93AC-A074-66CAC8099B77}"/>
              </a:ext>
            </a:extLst>
          </p:cNvPr>
          <p:cNvCxnSpPr/>
          <p:nvPr/>
        </p:nvCxnSpPr>
        <p:spPr>
          <a:xfrm flipH="1" flipV="1">
            <a:off x="5221734" y="1129577"/>
            <a:ext cx="1339959" cy="6823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3321D288-535E-6367-58B7-757D3B630B8C}"/>
              </a:ext>
            </a:extLst>
          </p:cNvPr>
          <p:cNvCxnSpPr/>
          <p:nvPr/>
        </p:nvCxnSpPr>
        <p:spPr>
          <a:xfrm flipH="1" flipV="1">
            <a:off x="2834714" y="1917305"/>
            <a:ext cx="926941" cy="3324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222846B4-5198-2B9A-75C7-F454FF2B2D78}"/>
              </a:ext>
            </a:extLst>
          </p:cNvPr>
          <p:cNvCxnSpPr/>
          <p:nvPr/>
        </p:nvCxnSpPr>
        <p:spPr>
          <a:xfrm flipH="1" flipV="1">
            <a:off x="2016765" y="1321970"/>
            <a:ext cx="1811859" cy="4439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88E520BF-DEF4-96F0-FD19-AFEB8F0DE364}"/>
              </a:ext>
            </a:extLst>
          </p:cNvPr>
          <p:cNvCxnSpPr>
            <a:cxnSpLocks/>
          </p:cNvCxnSpPr>
          <p:nvPr/>
        </p:nvCxnSpPr>
        <p:spPr>
          <a:xfrm flipH="1">
            <a:off x="2528674" y="2756138"/>
            <a:ext cx="1243763" cy="3829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ECF2164-4B27-4276-336D-B89324F730CE}"/>
              </a:ext>
            </a:extLst>
          </p:cNvPr>
          <p:cNvSpPr txBox="1"/>
          <p:nvPr/>
        </p:nvSpPr>
        <p:spPr>
          <a:xfrm>
            <a:off x="3768744" y="780947"/>
            <a:ext cx="529409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err="1">
                <a:solidFill>
                  <a:schemeClr val="bg2"/>
                </a:solidFill>
                <a:latin typeface="Verdana"/>
              </a:rPr>
              <a:t>Categorie</a:t>
            </a:r>
            <a:r>
              <a:rPr lang="en-US" sz="1600">
                <a:solidFill>
                  <a:schemeClr val="bg2"/>
                </a:solidFill>
                <a:latin typeface="Verdana"/>
              </a:rPr>
              <a:t>             </a:t>
            </a:r>
            <a:r>
              <a:rPr lang="en-US" sz="1600" err="1">
                <a:solidFill>
                  <a:schemeClr val="bg2"/>
                </a:solidFill>
                <a:latin typeface="Verdana"/>
              </a:rPr>
              <a:t>hoeveelheid</a:t>
            </a:r>
            <a:r>
              <a:rPr lang="en-US" sz="1600">
                <a:solidFill>
                  <a:schemeClr val="bg2"/>
                </a:solidFill>
                <a:latin typeface="Verdana"/>
              </a:rPr>
              <a:t> NEC (=Netto </a:t>
            </a:r>
          </a:p>
          <a:p>
            <a:r>
              <a:rPr lang="en-US" sz="1600">
                <a:solidFill>
                  <a:schemeClr val="bg2"/>
                </a:solidFill>
                <a:latin typeface="Verdana"/>
              </a:rPr>
              <a:t>                                 </a:t>
            </a:r>
            <a:r>
              <a:rPr lang="en-US" sz="1600" err="1">
                <a:solidFill>
                  <a:schemeClr val="bg2"/>
                </a:solidFill>
                <a:latin typeface="Verdana"/>
              </a:rPr>
              <a:t>Explosieve</a:t>
            </a:r>
            <a:r>
              <a:rPr lang="en-US" sz="1600">
                <a:solidFill>
                  <a:schemeClr val="bg2"/>
                </a:solidFill>
                <a:latin typeface="Verdana"/>
              </a:rPr>
              <a:t> Massa) in gram</a:t>
            </a:r>
            <a:endParaRPr lang="en-US">
              <a:solidFill>
                <a:schemeClr val="bg2"/>
              </a:solidFill>
            </a:endParaRPr>
          </a:p>
        </p:txBody>
      </p:sp>
      <p:cxnSp>
        <p:nvCxnSpPr>
          <p:cNvPr id="11" name="Straight Arrow Connector 10">
            <a:extLst>
              <a:ext uri="{FF2B5EF4-FFF2-40B4-BE49-F238E27FC236}">
                <a16:creationId xmlns:a16="http://schemas.microsoft.com/office/drawing/2014/main" id="{417CACDD-1C47-D211-CE85-70E2902534E5}"/>
              </a:ext>
            </a:extLst>
          </p:cNvPr>
          <p:cNvCxnSpPr>
            <a:cxnSpLocks/>
          </p:cNvCxnSpPr>
          <p:nvPr/>
        </p:nvCxnSpPr>
        <p:spPr>
          <a:xfrm flipH="1" flipV="1">
            <a:off x="7431968" y="1313597"/>
            <a:ext cx="294857" cy="4624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90C50AB-E9F1-70CA-E059-454EE2729B08}"/>
              </a:ext>
            </a:extLst>
          </p:cNvPr>
          <p:cNvCxnSpPr>
            <a:cxnSpLocks/>
          </p:cNvCxnSpPr>
          <p:nvPr/>
        </p:nvCxnSpPr>
        <p:spPr>
          <a:xfrm flipH="1" flipV="1">
            <a:off x="2594082" y="2424816"/>
            <a:ext cx="1077051" cy="740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D26ECDD-E702-9A5E-A445-4A1A73A90444}"/>
              </a:ext>
            </a:extLst>
          </p:cNvPr>
          <p:cNvSpPr txBox="1"/>
          <p:nvPr/>
        </p:nvSpPr>
        <p:spPr>
          <a:xfrm>
            <a:off x="528040" y="4525236"/>
            <a:ext cx="833378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sz="1600">
                <a:solidFill>
                  <a:schemeClr val="bg2"/>
                </a:solidFill>
                <a:latin typeface="Verdana"/>
                <a:ea typeface="Open Sans"/>
                <a:cs typeface="Open Sans"/>
              </a:rPr>
              <a:t>te nemen veiligheidsmaatregelen      naam en adres van fabrikant of importeur</a:t>
            </a:r>
          </a:p>
          <a:p>
            <a:r>
              <a:rPr lang="nl-BE" sz="1600">
                <a:solidFill>
                  <a:schemeClr val="bg2"/>
                </a:solidFill>
                <a:latin typeface="Verdana"/>
                <a:ea typeface="Open Sans"/>
                <a:cs typeface="Open Sans"/>
              </a:rPr>
              <a:t>minimale afstand</a:t>
            </a:r>
          </a:p>
        </p:txBody>
      </p:sp>
      <p:cxnSp>
        <p:nvCxnSpPr>
          <p:cNvPr id="14" name="Straight Arrow Connector 13">
            <a:extLst>
              <a:ext uri="{FF2B5EF4-FFF2-40B4-BE49-F238E27FC236}">
                <a16:creationId xmlns:a16="http://schemas.microsoft.com/office/drawing/2014/main" id="{A489592D-F78C-3C65-CCC5-748F6D92D534}"/>
              </a:ext>
            </a:extLst>
          </p:cNvPr>
          <p:cNvCxnSpPr>
            <a:cxnSpLocks/>
          </p:cNvCxnSpPr>
          <p:nvPr/>
        </p:nvCxnSpPr>
        <p:spPr>
          <a:xfrm flipH="1">
            <a:off x="2515054" y="2874750"/>
            <a:ext cx="5272213" cy="16011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FFE325B-D4A7-1CB0-F639-8ECB21D4B0DA}"/>
              </a:ext>
            </a:extLst>
          </p:cNvPr>
          <p:cNvCxnSpPr>
            <a:cxnSpLocks/>
          </p:cNvCxnSpPr>
          <p:nvPr/>
        </p:nvCxnSpPr>
        <p:spPr>
          <a:xfrm flipH="1">
            <a:off x="5335948" y="4011222"/>
            <a:ext cx="945811" cy="6172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761566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C421177D-F944-5A01-1007-64CBCA40C556}"/>
            </a:ext>
          </a:extLst>
        </p:cNvPr>
        <p:cNvGrpSpPr/>
        <p:nvPr/>
      </p:nvGrpSpPr>
      <p:grpSpPr>
        <a:xfrm>
          <a:off x="0" y="0"/>
          <a:ext cx="0" cy="0"/>
          <a:chOff x="0" y="0"/>
          <a:chExt cx="0" cy="0"/>
        </a:xfrm>
      </p:grpSpPr>
      <p:pic>
        <p:nvPicPr>
          <p:cNvPr id="121" name="Google Shape;121;p4" descr="A picture containing text&#10;&#10;Description automatically generated">
            <a:extLst>
              <a:ext uri="{FF2B5EF4-FFF2-40B4-BE49-F238E27FC236}">
                <a16:creationId xmlns:a16="http://schemas.microsoft.com/office/drawing/2014/main" id="{DD02F480-9DF4-E593-FB75-A0C58F968F44}"/>
              </a:ext>
            </a:extLst>
          </p:cNvPr>
          <p:cNvPicPr preferRelativeResize="0"/>
          <p:nvPr/>
        </p:nvPicPr>
        <p:blipFill rotWithShape="1">
          <a:blip r:embed="rId3">
            <a:alphaModFix amt="70000"/>
          </a:blip>
          <a:srcRect l="7054" t="81134" r="-469" b="-1295"/>
          <a:stretch/>
        </p:blipFill>
        <p:spPr>
          <a:xfrm>
            <a:off x="437584" y="125552"/>
            <a:ext cx="5970539" cy="738664"/>
          </a:xfrm>
          <a:prstGeom prst="rect">
            <a:avLst/>
          </a:prstGeom>
          <a:noFill/>
          <a:ln>
            <a:noFill/>
          </a:ln>
        </p:spPr>
      </p:pic>
      <p:sp>
        <p:nvSpPr>
          <p:cNvPr id="122" name="Google Shape;122;p4">
            <a:extLst>
              <a:ext uri="{FF2B5EF4-FFF2-40B4-BE49-F238E27FC236}">
                <a16:creationId xmlns:a16="http://schemas.microsoft.com/office/drawing/2014/main" id="{D758FBB8-0CBB-FD64-1940-1CA0149D1464}"/>
              </a:ext>
            </a:extLst>
          </p:cNvPr>
          <p:cNvSpPr txBox="1">
            <a:spLocks noGrp="1"/>
          </p:cNvSpPr>
          <p:nvPr>
            <p:ph type="title"/>
          </p:nvPr>
        </p:nvSpPr>
        <p:spPr>
          <a:xfrm>
            <a:off x="214877" y="4225"/>
            <a:ext cx="8294232" cy="857250"/>
          </a:xfrm>
          <a:prstGeom prst="rect">
            <a:avLst/>
          </a:prstGeom>
          <a:noFill/>
          <a:ln>
            <a:noFill/>
          </a:ln>
        </p:spPr>
        <p:txBody>
          <a:bodyPr spcFirstLastPara="1" wrap="square" lIns="68550" tIns="34275" rIns="68550" bIns="34275" anchor="ctr" anchorCtr="0">
            <a:normAutofit/>
          </a:bodyPr>
          <a:lstStyle/>
          <a:p>
            <a:pPr algn="l">
              <a:buSzPct val="111111"/>
            </a:pPr>
            <a:r>
              <a:rPr lang="en-US">
                <a:solidFill>
                  <a:srgbClr val="17365D"/>
                </a:solidFill>
                <a:latin typeface="Verdana"/>
                <a:ea typeface="Verdana"/>
                <a:cs typeface="Verdana" panose="020B0604030504040204" pitchFamily="34" charset="0"/>
                <a:sym typeface="Permanent Marker"/>
              </a:rPr>
              <a:t>   </a:t>
            </a:r>
            <a:r>
              <a:rPr lang="en-US" sz="3200" err="1">
                <a:solidFill>
                  <a:srgbClr val="17365D"/>
                </a:solidFill>
                <a:latin typeface="Verdana"/>
                <a:ea typeface="Verdana"/>
                <a:cs typeface="Verdana" panose="020B0604030504040204" pitchFamily="34" charset="0"/>
                <a:sym typeface="Permanent Marker"/>
              </a:rPr>
              <a:t>een</a:t>
            </a:r>
            <a:r>
              <a:rPr lang="en-US" sz="3200">
                <a:solidFill>
                  <a:srgbClr val="17365D"/>
                </a:solidFill>
                <a:latin typeface="Verdana"/>
                <a:ea typeface="Verdana"/>
                <a:cs typeface="Verdana" panose="020B0604030504040204" pitchFamily="34" charset="0"/>
                <a:sym typeface="Permanent Marker"/>
              </a:rPr>
              <a:t> </a:t>
            </a:r>
            <a:r>
              <a:rPr lang="en-US" sz="3200" err="1">
                <a:solidFill>
                  <a:srgbClr val="17365D"/>
                </a:solidFill>
                <a:latin typeface="Verdana"/>
                <a:ea typeface="Verdana"/>
                <a:cs typeface="Verdana" panose="020B0604030504040204" pitchFamily="34" charset="0"/>
                <a:sym typeface="Permanent Marker"/>
              </a:rPr>
              <a:t>voorbeeld</a:t>
            </a:r>
            <a:r>
              <a:rPr lang="en-US" sz="3200">
                <a:solidFill>
                  <a:srgbClr val="17365D"/>
                </a:solidFill>
                <a:latin typeface="Verdana"/>
                <a:ea typeface="Verdana"/>
                <a:cs typeface="Verdana" panose="020B0604030504040204" pitchFamily="34" charset="0"/>
                <a:sym typeface="Permanent Marker"/>
              </a:rPr>
              <a:t>: de Cobra</a:t>
            </a:r>
            <a:endParaRPr lang="en-US" sz="3200" err="1">
              <a:solidFill>
                <a:srgbClr val="17365D"/>
              </a:solidFill>
              <a:latin typeface="Verdana"/>
              <a:ea typeface="Verdana"/>
              <a:cs typeface="Verdana" panose="020B0604030504040204" pitchFamily="34" charset="0"/>
            </a:endParaRPr>
          </a:p>
        </p:txBody>
      </p:sp>
      <p:pic>
        <p:nvPicPr>
          <p:cNvPr id="123" name="Google Shape;123;p4" descr="A picture containing dark, light, lit, night&#10;&#10;Description automatically generated">
            <a:extLst>
              <a:ext uri="{FF2B5EF4-FFF2-40B4-BE49-F238E27FC236}">
                <a16:creationId xmlns:a16="http://schemas.microsoft.com/office/drawing/2014/main" id="{66AC629B-8455-48AA-D2CD-EB4169B121EA}"/>
              </a:ext>
            </a:extLst>
          </p:cNvPr>
          <p:cNvPicPr preferRelativeResize="0"/>
          <p:nvPr/>
        </p:nvPicPr>
        <p:blipFill rotWithShape="1">
          <a:blip r:embed="rId4">
            <a:alphaModFix/>
          </a:blip>
          <a:srcRect t="63795" r="40167"/>
          <a:stretch/>
        </p:blipFill>
        <p:spPr>
          <a:xfrm rot="1531788">
            <a:off x="8064703" y="247359"/>
            <a:ext cx="839995" cy="1157794"/>
          </a:xfrm>
          <a:prstGeom prst="rect">
            <a:avLst/>
          </a:prstGeom>
          <a:noFill/>
          <a:ln>
            <a:noFill/>
          </a:ln>
        </p:spPr>
      </p:pic>
      <p:sp>
        <p:nvSpPr>
          <p:cNvPr id="5" name="Tekstvak 4">
            <a:extLst>
              <a:ext uri="{FF2B5EF4-FFF2-40B4-BE49-F238E27FC236}">
                <a16:creationId xmlns:a16="http://schemas.microsoft.com/office/drawing/2014/main" id="{86534845-37D8-A707-3469-E5D38F15128E}"/>
              </a:ext>
            </a:extLst>
          </p:cNvPr>
          <p:cNvSpPr txBox="1"/>
          <p:nvPr/>
        </p:nvSpPr>
        <p:spPr>
          <a:xfrm>
            <a:off x="577563" y="2805516"/>
            <a:ext cx="8414964" cy="2554545"/>
          </a:xfrm>
          <a:prstGeom prst="rect">
            <a:avLst/>
          </a:prstGeom>
          <a:noFill/>
        </p:spPr>
        <p:txBody>
          <a:bodyPr wrap="square" lIns="91440" tIns="45720" rIns="91440" bIns="45720" anchor="t">
            <a:spAutoFit/>
          </a:bodyPr>
          <a:lstStyle/>
          <a:p>
            <a:pPr>
              <a:lnSpc>
                <a:spcPct val="150000"/>
              </a:lnSpc>
            </a:pPr>
            <a:r>
              <a:rPr lang="nl-BE" sz="1600" dirty="0">
                <a:solidFill>
                  <a:schemeClr val="bg2"/>
                </a:solidFill>
                <a:latin typeface="Verdana"/>
                <a:ea typeface="Open Sans"/>
                <a:cs typeface="Open Sans"/>
              </a:rPr>
              <a:t>Categorie F4: Zeer groot gevaar</a:t>
            </a:r>
          </a:p>
          <a:p>
            <a:pPr>
              <a:lnSpc>
                <a:spcPct val="150000"/>
              </a:lnSpc>
            </a:pPr>
            <a:r>
              <a:rPr lang="nl-BE" sz="1600" dirty="0">
                <a:solidFill>
                  <a:schemeClr val="bg2"/>
                </a:solidFill>
                <a:latin typeface="Verdana"/>
                <a:ea typeface="Open Sans"/>
                <a:cs typeface="Open Sans"/>
              </a:rPr>
              <a:t>Verboden voor particulieren !</a:t>
            </a:r>
          </a:p>
          <a:p>
            <a:pPr>
              <a:lnSpc>
                <a:spcPct val="150000"/>
              </a:lnSpc>
            </a:pPr>
            <a:r>
              <a:rPr lang="nl-BE" sz="1600" dirty="0">
                <a:solidFill>
                  <a:schemeClr val="bg2"/>
                </a:solidFill>
                <a:latin typeface="Verdana"/>
                <a:ea typeface="Open Sans"/>
                <a:cs typeface="Open Sans"/>
              </a:rPr>
              <a:t>Aanslagen drugsmilieu in combinatie met brandversnellers</a:t>
            </a:r>
          </a:p>
          <a:p>
            <a:pPr>
              <a:lnSpc>
                <a:spcPct val="150000"/>
              </a:lnSpc>
            </a:pPr>
            <a:r>
              <a:rPr lang="nl-BE" sz="1600" dirty="0">
                <a:solidFill>
                  <a:schemeClr val="bg2"/>
                </a:solidFill>
                <a:latin typeface="Verdana"/>
                <a:ea typeface="Open Sans"/>
                <a:cs typeface="Open Sans"/>
              </a:rPr>
              <a:t>Hoeveelheid NEC (Cobra6=28 gram) is veel groter in verhouding tot het totale gewicht</a:t>
            </a:r>
          </a:p>
          <a:p>
            <a:pPr defTabSz="685800">
              <a:lnSpc>
                <a:spcPct val="150000"/>
              </a:lnSpc>
            </a:pPr>
            <a:r>
              <a:rPr lang="nl-BE" sz="1600" dirty="0">
                <a:solidFill>
                  <a:schemeClr val="bg2"/>
                </a:solidFill>
                <a:latin typeface="Verdana"/>
                <a:ea typeface="Open Sans"/>
                <a:cs typeface="Open Sans"/>
              </a:rPr>
              <a:t>Verwarring met </a:t>
            </a:r>
            <a:r>
              <a:rPr lang="nl-BE" sz="1600" dirty="0" err="1">
                <a:solidFill>
                  <a:schemeClr val="bg2"/>
                </a:solidFill>
                <a:latin typeface="Verdana"/>
                <a:ea typeface="Open Sans"/>
                <a:cs typeface="Open Sans"/>
              </a:rPr>
              <a:t>bengaals</a:t>
            </a:r>
            <a:r>
              <a:rPr lang="nl-BE" sz="1600" dirty="0">
                <a:solidFill>
                  <a:schemeClr val="bg2"/>
                </a:solidFill>
                <a:latin typeface="Verdana"/>
                <a:ea typeface="Open Sans"/>
                <a:cs typeface="Open Sans"/>
              </a:rPr>
              <a:t> vuur mogelijk: eerst rook dan knal!</a:t>
            </a:r>
          </a:p>
          <a:p>
            <a:pPr defTabSz="685800">
              <a:buClrTx/>
            </a:pPr>
            <a:endParaRPr lang="nl-BE" sz="1600" kern="1200">
              <a:solidFill>
                <a:schemeClr val="bg2"/>
              </a:solidFill>
              <a:latin typeface="Verdana"/>
              <a:ea typeface="Verdana"/>
            </a:endParaRPr>
          </a:p>
        </p:txBody>
      </p:sp>
      <p:pic>
        <p:nvPicPr>
          <p:cNvPr id="6" name="Picture 2" descr="Cobra-fabrikant: maffia en Chinezen maken mijn vuurwerk na">
            <a:extLst>
              <a:ext uri="{FF2B5EF4-FFF2-40B4-BE49-F238E27FC236}">
                <a16:creationId xmlns:a16="http://schemas.microsoft.com/office/drawing/2014/main" id="{3E647FC6-7530-9479-0EA7-16B3FA7AE6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656" y="1098492"/>
            <a:ext cx="2668472" cy="147135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Super Cobra 20 Ultimate (200 Grams Knaller) HD - YouTube">
            <a:extLst>
              <a:ext uri="{FF2B5EF4-FFF2-40B4-BE49-F238E27FC236}">
                <a16:creationId xmlns:a16="http://schemas.microsoft.com/office/drawing/2014/main" id="{B44A41EB-BB35-12AF-9082-4CA63BADADB5}"/>
              </a:ext>
            </a:extLst>
          </p:cNvPr>
          <p:cNvPicPr>
            <a:picLocks noChangeAspect="1"/>
          </p:cNvPicPr>
          <p:nvPr/>
        </p:nvPicPr>
        <p:blipFill>
          <a:blip r:embed="rId6"/>
          <a:stretch>
            <a:fillRect/>
          </a:stretch>
        </p:blipFill>
        <p:spPr>
          <a:xfrm>
            <a:off x="3339136" y="1097653"/>
            <a:ext cx="2898049" cy="1707415"/>
          </a:xfrm>
          <a:prstGeom prst="rect">
            <a:avLst/>
          </a:prstGeom>
        </p:spPr>
      </p:pic>
      <p:pic>
        <p:nvPicPr>
          <p:cNvPr id="4" name="Tijdelijke aanduiding voor inhoud 3" descr="A close up of a black package&#10;&#10;Description automatically generated">
            <a:extLst>
              <a:ext uri="{FF2B5EF4-FFF2-40B4-BE49-F238E27FC236}">
                <a16:creationId xmlns:a16="http://schemas.microsoft.com/office/drawing/2014/main" id="{C036CFDD-70F4-C6FD-8FDE-094889EFD1F3}"/>
              </a:ext>
            </a:extLst>
          </p:cNvPr>
          <p:cNvPicPr>
            <a:picLocks noChangeAspect="1"/>
          </p:cNvPicPr>
          <p:nvPr/>
        </p:nvPicPr>
        <p:blipFill rotWithShape="1">
          <a:blip r:embed="rId7">
            <a:extLst>
              <a:ext uri="{28A0092B-C50C-407E-A947-70E740481C1C}">
                <a14:useLocalDpi xmlns:a14="http://schemas.microsoft.com/office/drawing/2010/main" val="0"/>
              </a:ext>
            </a:extLst>
          </a:blip>
          <a:srcRect l="43019" r="683" b="56326"/>
          <a:stretch/>
        </p:blipFill>
        <p:spPr bwMode="auto">
          <a:xfrm>
            <a:off x="5930132" y="1737793"/>
            <a:ext cx="3051112" cy="1923788"/>
          </a:xfrm>
          <a:prstGeom prst="rect">
            <a:avLst/>
          </a:prstGeom>
          <a:noFill/>
          <a:ln>
            <a:noFill/>
          </a:ln>
        </p:spPr>
      </p:pic>
    </p:spTree>
    <p:extLst>
      <p:ext uri="{BB962C8B-B14F-4D97-AF65-F5344CB8AC3E}">
        <p14:creationId xmlns:p14="http://schemas.microsoft.com/office/powerpoint/2010/main" val="6784728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theme/theme1.xml><?xml version="1.0" encoding="utf-8"?>
<a:theme xmlns:a="http://schemas.openxmlformats.org/drawingml/2006/main" name="Kantoorthema">
  <a:themeElements>
    <a:clrScheme name="Kantoor">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Kantoorthema">
  <a:themeElements>
    <a:clrScheme name="Kantoor">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879B6AD2AAF2C4AB9D4E33A638BB0F5" ma:contentTypeVersion="4" ma:contentTypeDescription="Create a new document." ma:contentTypeScope="" ma:versionID="292fcd353034a94d424336b5f63237eb">
  <xsd:schema xmlns:xsd="http://www.w3.org/2001/XMLSchema" xmlns:xs="http://www.w3.org/2001/XMLSchema" xmlns:p="http://schemas.microsoft.com/office/2006/metadata/properties" xmlns:ns2="6fb5fd4c-f98d-4fe4-b4bc-976c6fbaf410" targetNamespace="http://schemas.microsoft.com/office/2006/metadata/properties" ma:root="true" ma:fieldsID="75a115a3865323c390fb7f95e3598873" ns2:_="">
    <xsd:import namespace="6fb5fd4c-f98d-4fe4-b4bc-976c6fbaf41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b5fd4c-f98d-4fe4-b4bc-976c6fbaf4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DBA1B4C-1727-45EF-853D-9EBDC8F0B78C}">
  <ds:schemaRefs>
    <ds:schemaRef ds:uri="http://schemas.microsoft.com/sharepoint/v3/contenttype/forms"/>
  </ds:schemaRefs>
</ds:datastoreItem>
</file>

<file path=customXml/itemProps2.xml><?xml version="1.0" encoding="utf-8"?>
<ds:datastoreItem xmlns:ds="http://schemas.openxmlformats.org/officeDocument/2006/customXml" ds:itemID="{EBE9C3E8-6C37-4006-AE3C-143B8BCD3280}">
  <ds:schemaRefs>
    <ds:schemaRef ds:uri="6fb5fd4c-f98d-4fe4-b4bc-976c6fbaf41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28DB86F-A410-4239-9269-721575827E0D}">
  <ds:schemaRefs>
    <ds:schemaRef ds:uri="6fb5fd4c-f98d-4fe4-b4bc-976c6fbaf41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43</Slides>
  <Notes>43</Notes>
  <HiddenSlides>0</HiddenSlides>
  <ScaleCrop>false</ScaleCrop>
  <HeadingPairs>
    <vt:vector size="4" baseType="variant">
      <vt:variant>
        <vt:lpstr>Theme</vt:lpstr>
      </vt:variant>
      <vt:variant>
        <vt:i4>2</vt:i4>
      </vt:variant>
      <vt:variant>
        <vt:lpstr>Slide Titles</vt:lpstr>
      </vt:variant>
      <vt:variant>
        <vt:i4>43</vt:i4>
      </vt:variant>
    </vt:vector>
  </HeadingPairs>
  <TitlesOfParts>
    <vt:vector size="45" baseType="lpstr">
      <vt:lpstr>Kantoorthema</vt:lpstr>
      <vt:lpstr>1_Kantoorthema</vt:lpstr>
      <vt:lpstr>PowerPoint Presentation</vt:lpstr>
      <vt:lpstr>Programma</vt:lpstr>
      <vt:lpstr>1. Wat is vuurwerk?</vt:lpstr>
      <vt:lpstr>   Wist je dat?</vt:lpstr>
      <vt:lpstr>   Types vuurwerk </vt:lpstr>
      <vt:lpstr>   Types vuurwerk </vt:lpstr>
      <vt:lpstr>   Types vuurwerk </vt:lpstr>
      <vt:lpstr>   Lees het etiket!</vt:lpstr>
      <vt:lpstr>   een voorbeeld: de Cobra</vt:lpstr>
      <vt:lpstr>   Een doordenker...</vt:lpstr>
      <vt:lpstr>2. Wat zegt de wet?</vt:lpstr>
      <vt:lpstr>   Verkoop van vuurwerk</vt:lpstr>
      <vt:lpstr>   Verkoop van vuurwerk</vt:lpstr>
      <vt:lpstr>  wetgeving en toepassing</vt:lpstr>
      <vt:lpstr>   Federale wetgeving minderjarigen</vt:lpstr>
      <vt:lpstr>   Federale wetgeving meerderjarigen</vt:lpstr>
      <vt:lpstr>   wetgeving en toepassing</vt:lpstr>
      <vt:lpstr>  wetgeving en toepassing</vt:lpstr>
      <vt:lpstr>   wetgeving en toepassing</vt:lpstr>
      <vt:lpstr>   Afspraken stadstoezicht</vt:lpstr>
      <vt:lpstr>PowerPoint Presentation</vt:lpstr>
      <vt:lpstr>PowerPoint Presentation</vt:lpstr>
      <vt:lpstr>PowerPoint Presentation</vt:lpstr>
      <vt:lpstr>Hoe luid is vuurwerk?</vt:lpstr>
      <vt:lpstr>PowerPoint Presentation</vt:lpstr>
      <vt:lpstr>PowerPoint Presentation</vt:lpstr>
      <vt:lpstr>PowerPoint Presentation</vt:lpstr>
      <vt:lpstr>Politie Bemiddelingsteam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Communicatie campagne</vt:lpstr>
      <vt:lpstr>   www.BrandW8.be​</vt:lpstr>
      <vt:lpstr>   Aanbeveling Jeugd- en preventiewerkers</vt:lpstr>
      <vt:lpstr>   Aanbeveling Onderwijs</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Ariane Doom</dc:creator>
  <cp:keywords/>
  <dc:description/>
  <cp:revision>1069</cp:revision>
  <dcterms:created xsi:type="dcterms:W3CDTF">2020-09-14T08:02:50Z</dcterms:created>
  <dcterms:modified xsi:type="dcterms:W3CDTF">2024-11-22T13:11:23Z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0x010100B879B6AD2AAF2C4AB9D4E33A638BB0F5</vt:lpwstr>
  </property>
  <property fmtid="{D5CDD505-2E9C-101B-9397-08002B2CF9AE}" pid="3" name="MediaServiceImageTags">
    <vt:lpwstr/>
  </property>
</Properties>
</file>