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70" r:id="rId13"/>
    <p:sldId id="272" r:id="rId14"/>
    <p:sldId id="273" r:id="rId15"/>
    <p:sldId id="274" r:id="rId16"/>
    <p:sldId id="275" r:id="rId17"/>
  </p:sldIdLst>
  <p:sldSz cx="9144000" cy="5143500" type="screen16x9"/>
  <p:notesSz cx="6858000" cy="9144000"/>
  <p:embeddedFontLst>
    <p:embeddedFont>
      <p:font typeface="Permanent Marker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MARKER FELT THIN" panose="020B0604020202020204" charset="0"/>
      <p:regular r:id="rId28"/>
    </p:embeddedFont>
    <p:embeddedFont>
      <p:font typeface="MARKER FELT THIN" panose="020B0604020202020204" charset="0"/>
      <p:regular r:id="rId28"/>
    </p:embeddedFont>
    <p:embeddedFont>
      <p:font typeface="MARKER FELT WIDE" panose="020B060402020202020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5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7"/>
    <p:restoredTop sz="87211"/>
  </p:normalViewPr>
  <p:slideViewPr>
    <p:cSldViewPr snapToGrid="0">
      <p:cViewPr varScale="1">
        <p:scale>
          <a:sx n="137" d="100"/>
          <a:sy n="137" d="100"/>
        </p:scale>
        <p:origin x="73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8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1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10 - 12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68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812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65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1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93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76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16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28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089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28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13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9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87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42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3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9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18" Type="http://schemas.openxmlformats.org/officeDocument/2006/relationships/image" Target="../media/image53.png"/><Relationship Id="rId26" Type="http://schemas.openxmlformats.org/officeDocument/2006/relationships/image" Target="../media/image60.jpg"/><Relationship Id="rId3" Type="http://schemas.openxmlformats.org/officeDocument/2006/relationships/image" Target="../media/image38.jpg"/><Relationship Id="rId21" Type="http://schemas.openxmlformats.org/officeDocument/2006/relationships/image" Target="../media/image55.pn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52.png"/><Relationship Id="rId25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24" Type="http://schemas.openxmlformats.org/officeDocument/2006/relationships/image" Target="../media/image58.jpg"/><Relationship Id="rId5" Type="http://schemas.openxmlformats.org/officeDocument/2006/relationships/image" Target="../media/image40.jpg"/><Relationship Id="rId15" Type="http://schemas.openxmlformats.org/officeDocument/2006/relationships/image" Target="../media/image50.jpg"/><Relationship Id="rId23" Type="http://schemas.openxmlformats.org/officeDocument/2006/relationships/image" Target="../media/image57.jpg"/><Relationship Id="rId10" Type="http://schemas.openxmlformats.org/officeDocument/2006/relationships/image" Target="../media/image45.jpg"/><Relationship Id="rId19" Type="http://schemas.openxmlformats.org/officeDocument/2006/relationships/image" Target="../media/image54.pn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49.jpg"/><Relationship Id="rId22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11" Type="http://schemas.openxmlformats.org/officeDocument/2006/relationships/image" Target="../media/image4.png"/><Relationship Id="rId5" Type="http://schemas.openxmlformats.org/officeDocument/2006/relationships/image" Target="../media/image78.jpg"/><Relationship Id="rId10" Type="http://schemas.openxmlformats.org/officeDocument/2006/relationships/image" Target="../media/image81.jpg"/><Relationship Id="rId4" Type="http://schemas.openxmlformats.org/officeDocument/2006/relationships/image" Target="../media/image77.jp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7389" y="4283590"/>
            <a:ext cx="583765" cy="63438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1827389" y="3433138"/>
            <a:ext cx="525282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smtClean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8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Veilig</a:t>
            </a:r>
            <a:r>
              <a:rPr lang="en-US" sz="38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8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feesten</a:t>
            </a:r>
            <a:r>
              <a:rPr lang="en-US" sz="38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!</a:t>
            </a:r>
            <a:endParaRPr sz="3800" b="0" i="0" u="none" strike="noStrike" cap="none" dirty="0">
              <a:solidFill>
                <a:srgbClr val="000000"/>
              </a:solidFill>
              <a:latin typeface="Marker Felt Thin" panose="02000400000000000000" pitchFamily="2" charset="77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3085" y="198270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981" y="4263693"/>
            <a:ext cx="685074" cy="6542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884" y="4283591"/>
            <a:ext cx="1033331" cy="63438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  <p:sp>
        <p:nvSpPr>
          <p:cNvPr id="5" name="Rechthoek 4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06243" y="163675"/>
            <a:ext cx="654068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lnSpcReduction="1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131978" y="313980"/>
            <a:ext cx="91984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DE6525B8-BC8D-0347-B69E-66D60AF87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 descr="A fighter jet flying in the sk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 descr="A crowd of people at a concert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 descr="A spider on a web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 descr="A person's hand holding a watch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Pijnlijk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120-170dB</a:t>
            </a:r>
            <a:endParaRPr sz="1400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37679" y="989879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46808" y="1636805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80875" y="1850223"/>
            <a:ext cx="218382" cy="6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833671">
            <a:off x="5285789" y="2672535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4488318" y="3273767"/>
            <a:ext cx="167364" cy="8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3421912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4036424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134583" y="4218152"/>
            <a:ext cx="367566" cy="10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061959">
            <a:off x="6892790" y="4844605"/>
            <a:ext cx="251776" cy="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8DD2C125-069B-6643-9A0F-72976FAE7E6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347;p20">
            <a:extLst>
              <a:ext uri="{FF2B5EF4-FFF2-40B4-BE49-F238E27FC236}">
                <a16:creationId xmlns:a16="http://schemas.microsoft.com/office/drawing/2014/main" xmlns="" id="{0B9708AB-E4AB-524A-934E-CC4A5CEE681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51070" y="967720"/>
            <a:ext cx="6218547" cy="349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A2000FC9-BE04-7349-AB1D-829E2C8F1E78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14025" y="1053214"/>
            <a:ext cx="5583190" cy="37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18D00EDA-0453-7949-B68B-D91BAC261A2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493627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03D460AA-0F88-0648-A571-72B4217503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9813" y="1284511"/>
            <a:ext cx="5249582" cy="3497535"/>
          </a:xfrm>
          <a:prstGeom prst="rect">
            <a:avLst/>
          </a:prstGeom>
        </p:spPr>
      </p:pic>
      <p:pic>
        <p:nvPicPr>
          <p:cNvPr id="87" name="Picture 86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288BD1C1-6BCA-0B4C-9FF4-AE2753C9DF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88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D3A51BC3-4BE7-2D4C-928A-8940EBAB2428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3524507" y="732618"/>
            <a:ext cx="2746442" cy="414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4E0AD149-B632-1F47-B623-1527FEE2B45C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7713789" y="3291684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15;p44">
            <a:extLst>
              <a:ext uri="{FF2B5EF4-FFF2-40B4-BE49-F238E27FC236}">
                <a16:creationId xmlns:a16="http://schemas.microsoft.com/office/drawing/2014/main" xmlns="" id="{4408258B-D313-F242-ADDE-9A82A011EBA5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01606" y="886983"/>
            <a:ext cx="5885275" cy="392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5;p44">
            <a:extLst>
              <a:ext uri="{FF2B5EF4-FFF2-40B4-BE49-F238E27FC236}">
                <a16:creationId xmlns:a16="http://schemas.microsoft.com/office/drawing/2014/main" xmlns="" id="{64E6CAB5-19EA-964A-8A36-72BE12C99A94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04395" y="261684"/>
            <a:ext cx="833520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129669" y="436653"/>
            <a:ext cx="9339752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Gevaren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endParaRPr sz="34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24644" y="874255"/>
            <a:ext cx="5636553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Overlast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lawaai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vernieling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gevaar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voor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brandstichting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Gooien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stress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luide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knallen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(bang)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Gooien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uitschelden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geweld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In het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algemeen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slechte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luchtkwaliteit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308429" y="102862"/>
            <a:ext cx="9065916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7" y="233689"/>
            <a:ext cx="93171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7" y="1076615"/>
            <a:ext cx="601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1929980"/>
            <a:ext cx="606152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water (20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graden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) op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afstand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20 cm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3" y="2465026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39615" y="2826009"/>
            <a:ext cx="6109155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483873"/>
            <a:ext cx="47637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850851" y="3165543"/>
            <a:ext cx="6382462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nooit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uit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verwijder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babyluier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wél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!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0170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34730">
            <a:off x="6956002" y="4202152"/>
            <a:ext cx="1642455" cy="99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7590" y="2122352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5069" y="768176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3218464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5201" y="2219450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616816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974224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94322" y="919580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sitting on a record player&#10;&#10;Description automatically generated with medium confidence">
            <a:extLst>
              <a:ext uri="{FF2B5EF4-FFF2-40B4-BE49-F238E27FC236}">
                <a16:creationId xmlns:a16="http://schemas.microsoft.com/office/drawing/2014/main" xmlns="" id="{5BFA6A93-307A-3640-BDB6-B648346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9" y="1362974"/>
            <a:ext cx="3540677" cy="23545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91C1DA-7263-8243-AE88-AC09EEA80E22}"/>
              </a:ext>
            </a:extLst>
          </p:cNvPr>
          <p:cNvGrpSpPr/>
          <p:nvPr/>
        </p:nvGrpSpPr>
        <p:grpSpPr>
          <a:xfrm>
            <a:off x="2336654" y="638356"/>
            <a:ext cx="4435081" cy="385894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415BE1-A843-8B43-81F5-E6766184A83B}"/>
              </a:ext>
            </a:extLst>
          </p:cNvPr>
          <p:cNvGrpSpPr/>
          <p:nvPr/>
        </p:nvGrpSpPr>
        <p:grpSpPr>
          <a:xfrm>
            <a:off x="2387498" y="832066"/>
            <a:ext cx="4164210" cy="4311434"/>
            <a:chOff x="4916220" y="-714174"/>
            <a:chExt cx="4164210" cy="4311434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xmlns="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5422021" y="-54696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xmlns="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916220" y="-714174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Dus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xmlns="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876594" y="108012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3180796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84657" y="911660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Hoe </a:t>
            </a:r>
            <a:r>
              <a:rPr lang="en-US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gaan</a:t>
            </a:r>
            <a:r>
              <a:rPr lang="en-US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wij</a:t>
            </a:r>
            <a:r>
              <a:rPr lang="en-US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nu                       ???? </a:t>
            </a:r>
            <a:endParaRPr b="1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331486" y="196356"/>
            <a:ext cx="4845684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8431" y="418293"/>
            <a:ext cx="972745" cy="142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11719" y="40493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6128" y="724265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79758" y="1745155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4924" y="2155027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>
              <a:lnSpc>
                <a:spcPct val="80000"/>
              </a:lnSpc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3.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531349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89591" y="3576062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89591" y="3962202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896156" y="1322090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Samen vieren!</a:t>
            </a:r>
          </a:p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Wanneer? Nu!</a:t>
            </a:r>
          </a:p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Oh, en neem een feestje mee  ;-)</a:t>
            </a: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833646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170172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51DF79-B674-C74B-9EF6-F49F6120C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16" y="1130057"/>
            <a:ext cx="3683000" cy="35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A8D78-B8F2-464B-8A2D-4A49B678F28F}"/>
              </a:ext>
            </a:extLst>
          </p:cNvPr>
          <p:cNvSpPr txBox="1"/>
          <p:nvPr/>
        </p:nvSpPr>
        <p:spPr>
          <a:xfrm>
            <a:off x="2379914" y="4624135"/>
            <a:ext cx="361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>
                    <a:lumMod val="75000"/>
                  </a:schemeClr>
                </a:solidFill>
                <a:latin typeface="MARKER FELT WIDE" panose="02000400000000000000" pitchFamily="2" charset="77"/>
              </a:rPr>
              <a:t>© Honden coach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1" y="150326"/>
            <a:ext cx="5613465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0" y="60386"/>
            <a:ext cx="554637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246699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96300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486339" y="2987445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1667956" y="1"/>
            <a:ext cx="7151581" cy="5143500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hthoek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-427513" y="96676"/>
            <a:ext cx="7528635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5782" y="123364"/>
            <a:ext cx="693052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>
              <a:buClr>
                <a:schemeClr val="dk1"/>
              </a:buClr>
              <a:buSzPct val="111111"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3.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?</a:t>
            </a:r>
          </a:p>
        </p:txBody>
      </p:sp>
      <p:grpSp>
        <p:nvGrpSpPr>
          <p:cNvPr id="169" name="Google Shape;169;p9"/>
          <p:cNvGrpSpPr/>
          <p:nvPr/>
        </p:nvGrpSpPr>
        <p:grpSpPr>
          <a:xfrm>
            <a:off x="524500" y="1423583"/>
            <a:ext cx="1421812" cy="3549407"/>
            <a:chOff x="1609380" y="1383475"/>
            <a:chExt cx="1421812" cy="3549407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117399" y="4532813"/>
              <a:ext cx="767306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1868263" y="4186635"/>
              <a:ext cx="102351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100°C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827680" y="3826871"/>
              <a:ext cx="106248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200°C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827680" y="3437127"/>
              <a:ext cx="107747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300°C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400°C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856272" y="2728912"/>
              <a:ext cx="104749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700°C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912636" y="2412631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800°C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1882656" y="2103003"/>
              <a:ext cx="102250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900°C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13639" y="1743239"/>
              <a:ext cx="120651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1000°C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609380" y="1383475"/>
              <a:ext cx="1335372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ermanent Marker"/>
                  <a:sym typeface="Permanent Marker"/>
                </a:rPr>
                <a:t>1.100°C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4624" y="3327113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4417043" y="639652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6" y="1493401"/>
            <a:ext cx="177985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zijn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Glas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smelt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900°C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Hout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ontvlamt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309°C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218" y="4202740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441145" y="-991416"/>
            <a:ext cx="3588196" cy="34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xmlns="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21926" y="111135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3494434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324728" y="2017688"/>
            <a:ext cx="5829538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Vuurwerk, </a:t>
            </a:r>
            <a:r>
              <a:rPr lang="en-US" sz="32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knallertjes</a:t>
            </a:r>
            <a:r>
              <a:rPr lang="en-US" sz="32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,…</a:t>
            </a:r>
            <a:endParaRPr sz="32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2464932" y="971818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442811" y="142049"/>
            <a:ext cx="334741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34428" y="1160569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Marker Felt Thin" panose="02000400000000000000" pitchFamily="2" charset="77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-18 </a:t>
            </a:r>
            <a:r>
              <a:rPr lang="en-US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jaar</a:t>
            </a:r>
            <a:r>
              <a:rPr lang="en-US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 </a:t>
            </a:r>
            <a:br>
              <a:rPr lang="en-US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</a:br>
            <a:r>
              <a:rPr lang="en-US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hebben</a:t>
            </a:r>
            <a:r>
              <a:rPr lang="en-US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of het </a:t>
            </a:r>
            <a:r>
              <a:rPr lang="en-US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afsteken is </a:t>
            </a:r>
            <a:r>
              <a:rPr lang="en-US" sz="4575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verboden!</a:t>
            </a:r>
            <a:endParaRPr sz="4575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121725" y="277243"/>
            <a:ext cx="359171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4943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12" y="1681489"/>
            <a:ext cx="1545498" cy="1672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9;p16"/>
          <p:cNvSpPr txBox="1">
            <a:spLocks/>
          </p:cNvSpPr>
          <p:nvPr/>
        </p:nvSpPr>
        <p:spPr>
          <a:xfrm>
            <a:off x="1688012" y="3259297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endParaRPr lang="nl-BE" dirty="0" smtClean="0">
              <a:latin typeface="Marker Felt Thin" panose="02000400000000000000" pitchFamily="2" charset="77"/>
            </a:endParaRPr>
          </a:p>
          <a:p>
            <a:pPr>
              <a:buSzPts val="4400"/>
            </a:pPr>
            <a:r>
              <a:rPr lang="nl-BE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Knallertjes gooien is ook </a:t>
            </a:r>
            <a:r>
              <a:rPr lang="nl-BE" sz="4575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verboden!</a:t>
            </a:r>
            <a:endParaRPr lang="nl-BE" sz="4575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298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17 000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Vaakst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slachtoffer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: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onder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jaar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dan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tussen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14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48359" y="3787126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1100°C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749876" y="2405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700223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4" y="85876"/>
            <a:ext cx="8591732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78484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29919" y="3887790"/>
            <a:ext cx="23342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628859" y="1811261"/>
            <a:ext cx="304247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oor</a:t>
            </a:r>
            <a:r>
              <a:rPr lang="en-US" sz="14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,..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324718" y="3547339"/>
            <a:ext cx="26168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208887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5048385" y="2748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93082" y="936709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22204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xmlns="" id="{06152382-2CAF-9C4B-833E-4ED1573B6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489877" flipH="1">
            <a:off x="7192155" y="1223056"/>
            <a:ext cx="444989" cy="520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4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673</Words>
  <Application>Microsoft Office PowerPoint</Application>
  <PresentationFormat>Diavoorstelling (16:9)</PresentationFormat>
  <Paragraphs>171</Paragraphs>
  <Slides>16</Slides>
  <Notes>16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Permanent Marker</vt:lpstr>
      <vt:lpstr>Calibri</vt:lpstr>
      <vt:lpstr>Verdana</vt:lpstr>
      <vt:lpstr>MARKER FELT THIN</vt:lpstr>
      <vt:lpstr>MARKER FELT THIN</vt:lpstr>
      <vt:lpstr>Arial</vt:lpstr>
      <vt:lpstr>MARKER FELT WIDE</vt:lpstr>
      <vt:lpstr>Courier New</vt:lpstr>
      <vt:lpstr>Kantoorthema</vt:lpstr>
      <vt:lpstr>PowerPoint-presentatie</vt:lpstr>
      <vt:lpstr>Programma</vt:lpstr>
      <vt:lpstr>1.  Wat weet jij over vuurwerk?</vt:lpstr>
      <vt:lpstr>PowerPoint-presentatie</vt:lpstr>
      <vt:lpstr>PowerPoint-presentatie</vt:lpstr>
      <vt:lpstr>Vuurwerk, knallertjes,…</vt:lpstr>
      <vt:lpstr> -18 jaar:  vuurwerk hebben of het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Kristien Traets</cp:lastModifiedBy>
  <cp:revision>60</cp:revision>
  <dcterms:created xsi:type="dcterms:W3CDTF">2020-09-14T08:02:50Z</dcterms:created>
  <dcterms:modified xsi:type="dcterms:W3CDTF">2024-12-11T14:53:13Z</dcterms:modified>
  <cp:category/>
</cp:coreProperties>
</file>