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5143500" type="screen16x9"/>
  <p:notesSz cx="6858000" cy="9144000"/>
  <p:embeddedFontLst>
    <p:embeddedFont>
      <p:font typeface="Permanent Marker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gKveF/37C9bYQ5l/A5DCVlLbnw3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phné Vandycke" initials="" lastIdx="1" clrIdx="0"/>
  <p:cmAuthor id="1" name="Veerle De Decker" initials="VDD" lastIdx="6" clrIdx="1">
    <p:extLst>
      <p:ext uri="{19B8F6BF-5375-455C-9EA6-DF929625EA0E}">
        <p15:presenceInfo xmlns:p15="http://schemas.microsoft.com/office/powerpoint/2012/main" userId="S-1-5-21-1590110283-341257338-314601362-81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59"/>
    <p:restoredTop sz="91017"/>
  </p:normalViewPr>
  <p:slideViewPr>
    <p:cSldViewPr snapToGrid="0">
      <p:cViewPr varScale="1">
        <p:scale>
          <a:sx n="146" d="100"/>
          <a:sy n="146" d="100"/>
        </p:scale>
        <p:origin x="534" y="108"/>
      </p:cViewPr>
      <p:guideLst>
        <p:guide orient="horz" pos="162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customschemas.google.com/relationships/presentationmetadata" Target="meta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2060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ackofallstreets?utm_source=unsplash&amp;utm_medium=referral&amp;utm_content=creditCopyText" TargetMode="External"/><Relationship Id="rId13" Type="http://schemas.openxmlformats.org/officeDocument/2006/relationships/hyperlink" Target="https://unsplash.com/s/photos/forest?utm_source=unsplash&amp;utm_medium=referral&amp;utm_content=creditCopyText" TargetMode="External"/><Relationship Id="rId18" Type="http://schemas.openxmlformats.org/officeDocument/2006/relationships/hyperlink" Target="https://unsplash.com/@jaelynnalexis?utm_source=unsplash&amp;utm_medium=referral&amp;utm_content=creditCopyText" TargetMode="External"/><Relationship Id="rId26" Type="http://schemas.openxmlformats.org/officeDocument/2006/relationships/hyperlink" Target="https://unsplash.com/@spinaldog?utm_source=unsplash&amp;utm_medium=referral&amp;utm_content=creditCopyText" TargetMode="External"/><Relationship Id="rId39" Type="http://schemas.openxmlformats.org/officeDocument/2006/relationships/hyperlink" Target="https://unsplash.com/s/photos/listening-music?utm_source=unsplash&amp;utm_medium=referral&amp;utm_content=creditCopyText" TargetMode="External"/><Relationship Id="rId3" Type="http://schemas.openxmlformats.org/officeDocument/2006/relationships/hyperlink" Target="https://www.cm.be/media/Folder-oorgasme_tcm47-11104.pdf" TargetMode="External"/><Relationship Id="rId21" Type="http://schemas.openxmlformats.org/officeDocument/2006/relationships/hyperlink" Target="https://www.pexels.com/nl-nl/foto/positieve-zwarte-man-luisteren-naar-muziek-in-oortelefoons-3799096/?utm_content=attributionCopyText&amp;utm_medium=referral&amp;utm_source=pexels" TargetMode="External"/><Relationship Id="rId34" Type="http://schemas.openxmlformats.org/officeDocument/2006/relationships/hyperlink" Target="https://unsplash.com/@johntorcasio?utm_source=unsplash&amp;utm_medium=referral&amp;utm_content=creditCopyText" TargetMode="External"/><Relationship Id="rId7" Type="http://schemas.openxmlformats.org/officeDocument/2006/relationships/hyperlink" Target="https://unsplash.com/s/photos/mosquito?utm_source=unsplash&amp;utm_medium=referral&amp;utm_content=creditCopyText" TargetMode="External"/><Relationship Id="rId12" Type="http://schemas.openxmlformats.org/officeDocument/2006/relationships/hyperlink" Target="https://unsplash.com/@szmigieldesign?utm_source=unsplash&amp;utm_medium=referral&amp;utm_content=creditCopyText" TargetMode="External"/><Relationship Id="rId17" Type="http://schemas.openxmlformats.org/officeDocument/2006/relationships/hyperlink" Target="https://unsplash.com/s/photos/metro?utm_source=unsplash&amp;utm_medium=referral&amp;utm_content=creditCopyText" TargetMode="External"/><Relationship Id="rId25" Type="http://schemas.openxmlformats.org/officeDocument/2006/relationships/hyperlink" Target="https://unsplash.com/s/photos/movie-theater?utm_source=unsplash&amp;utm_medium=referral&amp;utm_content=creditCopyText" TargetMode="External"/><Relationship Id="rId33" Type="http://schemas.openxmlformats.org/officeDocument/2006/relationships/hyperlink" Target="https://unsplash.com/s/photos/library?utm_source=unsplash&amp;utm_medium=referral&amp;utm_content=creditCopyText" TargetMode="External"/><Relationship Id="rId38" Type="http://schemas.openxmlformats.org/officeDocument/2006/relationships/hyperlink" Target="https://unsplash.com/@brucemars?utm_source=unsplash&amp;utm_medium=referral&amp;utm_content=creditCopyText" TargetMode="External"/><Relationship Id="rId2" Type="http://schemas.openxmlformats.org/officeDocument/2006/relationships/slide" Target="../slides/slide12.xml"/><Relationship Id="rId16" Type="http://schemas.openxmlformats.org/officeDocument/2006/relationships/hyperlink" Target="https://unsplash.com/@joeldevriend?utm_source=unsplash&amp;utm_medium=referral&amp;utm_content=creditCopyText" TargetMode="External"/><Relationship Id="rId20" Type="http://schemas.openxmlformats.org/officeDocument/2006/relationships/hyperlink" Target="https://www.pexels.com/nl-nl/@olly?utm_content=attributionCopyText&amp;utm_medium=referral&amp;utm_source=pexels" TargetMode="External"/><Relationship Id="rId29" Type="http://schemas.openxmlformats.org/officeDocument/2006/relationships/hyperlink" Target="https://unsplash.com/s/photos/truck?utm_source=unsplash&amp;utm_medium=referral&amp;utm_content=creditCopyTex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ekamelev?utm_source=unsplash&amp;utm_medium=referral&amp;utm_content=creditCopyText" TargetMode="External"/><Relationship Id="rId11" Type="http://schemas.openxmlformats.org/officeDocument/2006/relationships/hyperlink" Target="https://unsplash.com/s/photos/calling?utm_source=unsplash&amp;utm_medium=referral&amp;utm_content=creditCopyText" TargetMode="External"/><Relationship Id="rId24" Type="http://schemas.openxmlformats.org/officeDocument/2006/relationships/hyperlink" Target="https://unsplash.com/@jakehills?utm_source=unsplash&amp;utm_medium=referral&amp;utm_content=creditCopyText" TargetMode="External"/><Relationship Id="rId32" Type="http://schemas.openxmlformats.org/officeDocument/2006/relationships/hyperlink" Target="https://unsplash.com/@shravan_h?utm_source=unsplash&amp;utm_medium=referral&amp;utm_content=creditCopyText" TargetMode="External"/><Relationship Id="rId37" Type="http://schemas.openxmlformats.org/officeDocument/2006/relationships/hyperlink" Target="https://www.pexels.com/nl-nl/foto/huis-appartement-schoon-wassen-4107284/?utm_content=attributionCopyText&amp;utm_medium=referral&amp;utm_source=pexels" TargetMode="External"/><Relationship Id="rId5" Type="http://schemas.openxmlformats.org/officeDocument/2006/relationships/hyperlink" Target="https://unsplash.com/s/photos/shopping-street?utm_source=unsplash&amp;utm_medium=referral&amp;utm_content=creditCopyText" TargetMode="External"/><Relationship Id="rId15" Type="http://schemas.openxmlformats.org/officeDocument/2006/relationships/hyperlink" Target="https://unsplash.com/s/photos/concert?utm_source=unsplash&amp;utm_medium=referral&amp;utm_content=creditCopyText" TargetMode="External"/><Relationship Id="rId23" Type="http://schemas.openxmlformats.org/officeDocument/2006/relationships/hyperlink" Target="https://unsplash.com/s/photos/fireworks?utm_source=unsplash&amp;utm_medium=referral&amp;utm_content=creditCopyText" TargetMode="External"/><Relationship Id="rId28" Type="http://schemas.openxmlformats.org/officeDocument/2006/relationships/hyperlink" Target="https://unsplash.com/@oliandud?utm_source=unsplash&amp;utm_medium=referral&amp;utm_content=creditCopyText" TargetMode="External"/><Relationship Id="rId36" Type="http://schemas.openxmlformats.org/officeDocument/2006/relationships/hyperlink" Target="https://www.pexels.com/nl-nl/@cottonbro?utm_content=attributionCopyText&amp;utm_medium=referral&amp;utm_source=pexels" TargetMode="External"/><Relationship Id="rId10" Type="http://schemas.openxmlformats.org/officeDocument/2006/relationships/hyperlink" Target="https://unsplash.com/@chappelldigitalmarketing?utm_source=unsplash&amp;utm_medium=referral&amp;utm_content=creditCopyText" TargetMode="External"/><Relationship Id="rId19" Type="http://schemas.openxmlformats.org/officeDocument/2006/relationships/hyperlink" Target="https://unsplash.com/s/photos/watch?utm_source=unsplash&amp;utm_medium=referral&amp;utm_content=creditCopyText" TargetMode="External"/><Relationship Id="rId31" Type="http://schemas.openxmlformats.org/officeDocument/2006/relationships/hyperlink" Target="https://www.pexels.com/nl-nl/foto/gesloten-fotografie-van-bruine-houten-ingelijste-sony-luidspreker-157534/?utm_content=attributionCopyText&amp;utm_medium=referral&amp;utm_source=pexels" TargetMode="External"/><Relationship Id="rId4" Type="http://schemas.openxmlformats.org/officeDocument/2006/relationships/hyperlink" Target="https://unsplash.com/@kraft?utm_source=unsplash&amp;utm_medium=referral&amp;utm_content=creditCopyText" TargetMode="External"/><Relationship Id="rId9" Type="http://schemas.openxmlformats.org/officeDocument/2006/relationships/hyperlink" Target="https://unsplash.com/s/photos/walking-in-the-rain?utm_source=unsplash&amp;utm_medium=referral&amp;utm_content=creditCopyText" TargetMode="External"/><Relationship Id="rId14" Type="http://schemas.openxmlformats.org/officeDocument/2006/relationships/hyperlink" Target="https://unsplash.com/@ms88?utm_source=unsplash&amp;utm_medium=referral&amp;utm_content=creditCopyText" TargetMode="External"/><Relationship Id="rId22" Type="http://schemas.openxmlformats.org/officeDocument/2006/relationships/hyperlink" Target="https://unsplash.com/@elishaterada?utm_source=unsplash&amp;utm_medium=referral&amp;utm_content=creditCopyText" TargetMode="External"/><Relationship Id="rId27" Type="http://schemas.openxmlformats.org/officeDocument/2006/relationships/hyperlink" Target="https://unsplash.com/s/photos/train?utm_source=unsplash&amp;utm_medium=referral&amp;utm_content=creditCopyText" TargetMode="External"/><Relationship Id="rId30" Type="http://schemas.openxmlformats.org/officeDocument/2006/relationships/hyperlink" Target="https://www.pexels.com/nl-nl/@inspiredimages?utm_content=attributionCopyText&amp;utm_medium=referral&amp;utm_source=pexels" TargetMode="External"/><Relationship Id="rId35" Type="http://schemas.openxmlformats.org/officeDocument/2006/relationships/hyperlink" Target="https://unsplash.com/s/photos/jet-fighter?utm_source=unsplash&amp;utm_medium=referral&amp;utm_content=creditCopyText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mkDspbTsE&amp;feature=youtu.b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oshuafuller?utm_source=unsplash&amp;utm_medium=referral&amp;utm_content=creditCopyText" TargetMode="External"/><Relationship Id="rId3" Type="http://schemas.openxmlformats.org/officeDocument/2006/relationships/hyperlink" Target="https://unsplash.com/@toddquackenbush?utm_source=unsplash&amp;utm_medium=referral&amp;utm_content=creditCopyText" TargetMode="External"/><Relationship Id="rId7" Type="http://schemas.openxmlformats.org/officeDocument/2006/relationships/hyperlink" Target="https://unsplash.com/@arstyy?utm_source=unsplash&amp;utm_medium=referral&amp;utm_content=creditCopyTex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jussararomao?utm_source=unsplash&amp;utm_medium=referral&amp;utm_content=creditCopyText" TargetMode="External"/><Relationship Id="rId5" Type="http://schemas.openxmlformats.org/officeDocument/2006/relationships/hyperlink" Target="https://unsplash.com/@meindrittesauge?utm_source=unsplash&amp;utm_medium=referral&amp;utm_content=creditCopyText" TargetMode="External"/><Relationship Id="rId10" Type="http://schemas.openxmlformats.org/officeDocument/2006/relationships/hyperlink" Target="https://unsplash.com/@brazofuerte?utm_source=unsplash&amp;utm_medium=referral&amp;utm_content=creditCopyText" TargetMode="External"/><Relationship Id="rId4" Type="http://schemas.openxmlformats.org/officeDocument/2006/relationships/hyperlink" Target="https://unsplash.com/s/photos/long-exposure?utm_source=unsplash&amp;utm_medium=referral&amp;utm_content=creditCopyText" TargetMode="External"/><Relationship Id="rId9" Type="http://schemas.openxmlformats.org/officeDocument/2006/relationships/hyperlink" Target="https://unsplash.com/s/photos/light-trail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i="1" dirty="0" err="1">
                <a:solidFill>
                  <a:srgbClr val="FF0000"/>
                </a:solidFill>
              </a:rPr>
              <a:t>Doelgroep</a:t>
            </a:r>
            <a:r>
              <a:rPr lang="en-US" i="1" dirty="0">
                <a:solidFill>
                  <a:srgbClr val="FF0000"/>
                </a:solidFill>
              </a:rPr>
              <a:t>: 13 - 15</a:t>
            </a:r>
            <a:endParaRPr i="1" dirty="0">
              <a:solidFill>
                <a:srgbClr val="FF0000"/>
              </a:solidFill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631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387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6" name="Google Shape;296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756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de folder: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https://www.cm.be/media/Folder-oorgasme_tcm47-11104.pdf</a:t>
            </a: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_____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Artur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 Kraft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Егор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Камелев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Jack </a:t>
            </a:r>
            <a:r>
              <a:rPr lang="en-US" u="sng" dirty="0" err="1">
                <a:solidFill>
                  <a:schemeClr val="hlink"/>
                </a:solidFill>
                <a:hlinkClick r:id="rId8"/>
              </a:rPr>
              <a:t>Finnigan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Chase Chappell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1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Lukasz </a:t>
            </a:r>
            <a:r>
              <a:rPr lang="en-US" u="sng" dirty="0" err="1">
                <a:solidFill>
                  <a:schemeClr val="hlink"/>
                </a:solidFill>
                <a:hlinkClick r:id="rId12"/>
              </a:rPr>
              <a:t>Szmigiel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4"/>
              </a:rPr>
              <a:t>m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Joël</a:t>
            </a:r>
            <a:r>
              <a:rPr lang="en-US" u="sng" dirty="0">
                <a:solidFill>
                  <a:schemeClr val="hlink"/>
                </a:solidFill>
                <a:hlinkClick r:id="rId16"/>
              </a:rPr>
              <a:t> de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Vriend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8"/>
              </a:rPr>
              <a:t>Jaelynn Castillo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Ph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Andrea 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Piacquadio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2"/>
              </a:rPr>
              <a:t>Elisha Terada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4"/>
              </a:rPr>
              <a:t>Jake Hills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6"/>
              </a:rPr>
              <a:t>Andrey </a:t>
            </a:r>
            <a:r>
              <a:rPr lang="en-US" u="sng" dirty="0" err="1">
                <a:solidFill>
                  <a:schemeClr val="hlink"/>
                </a:solidFill>
                <a:hlinkClick r:id="rId26"/>
              </a:rPr>
              <a:t>Kremkov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8"/>
              </a:rPr>
              <a:t>Olga </a:t>
            </a:r>
            <a:r>
              <a:rPr lang="en-US" u="sng" dirty="0" err="1">
                <a:solidFill>
                  <a:schemeClr val="hlink"/>
                </a:solidFill>
                <a:hlinkClick r:id="rId28"/>
              </a:rPr>
              <a:t>Dudareva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Anthony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Shravankumar</a:t>
            </a:r>
            <a:r>
              <a:rPr lang="en-US" u="sng" dirty="0">
                <a:solidFill>
                  <a:schemeClr val="hlink"/>
                </a:solidFill>
                <a:hlinkClick r:id="rId32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Hiregoudar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34"/>
              </a:rPr>
              <a:t>John </a:t>
            </a:r>
            <a:r>
              <a:rPr lang="en-US" u="sng" dirty="0" err="1">
                <a:solidFill>
                  <a:schemeClr val="hlink"/>
                </a:solidFill>
                <a:hlinkClick r:id="rId34"/>
              </a:rPr>
              <a:t>Torcasio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cottonbro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8"/>
              </a:rPr>
              <a:t>bruce</a:t>
            </a:r>
            <a:r>
              <a:rPr lang="en-US" u="sng" dirty="0">
                <a:solidFill>
                  <a:schemeClr val="hlink"/>
                </a:solidFill>
                <a:hlinkClick r:id="rId38"/>
              </a:rPr>
              <a:t> mars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3" name="Google Shape;41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36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6" name="Google Shape;49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559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b="1" i="1" dirty="0" err="1">
                <a:solidFill>
                  <a:srgbClr val="FF0000"/>
                </a:solidFill>
              </a:rPr>
              <a:t>Deze</a:t>
            </a:r>
            <a:r>
              <a:rPr lang="en-US" b="1" i="1" dirty="0">
                <a:solidFill>
                  <a:srgbClr val="FF0000"/>
                </a:solidFill>
              </a:rPr>
              <a:t> slide </a:t>
            </a:r>
            <a:r>
              <a:rPr lang="en-US" b="1" i="1" dirty="0" err="1">
                <a:solidFill>
                  <a:srgbClr val="FF0000"/>
                </a:solidFill>
              </a:rPr>
              <a:t>staat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standaard</a:t>
            </a:r>
            <a:r>
              <a:rPr lang="en-US" b="1" i="1" dirty="0">
                <a:solidFill>
                  <a:srgbClr val="FF0000"/>
                </a:solidFill>
              </a:rPr>
              <a:t> op Hide. </a:t>
            </a:r>
            <a:r>
              <a:rPr lang="en-US" b="1" i="1" dirty="0" err="1">
                <a:solidFill>
                  <a:srgbClr val="FF0000"/>
                </a:solidFill>
              </a:rPr>
              <a:t>Activeer</a:t>
            </a:r>
            <a:r>
              <a:rPr lang="en-US" b="1" i="1" dirty="0">
                <a:solidFill>
                  <a:srgbClr val="FF0000"/>
                </a:solidFill>
              </a:rPr>
              <a:t> hem </a:t>
            </a:r>
            <a:r>
              <a:rPr lang="en-US" b="1" i="1" dirty="0" err="1">
                <a:solidFill>
                  <a:srgbClr val="FF0000"/>
                </a:solidFill>
              </a:rPr>
              <a:t>enkel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als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er</a:t>
            </a:r>
            <a:r>
              <a:rPr lang="en-US" b="1" i="1" dirty="0">
                <a:solidFill>
                  <a:srgbClr val="FF0000"/>
                </a:solidFill>
              </a:rPr>
              <a:t> in </a:t>
            </a:r>
            <a:r>
              <a:rPr lang="en-US" b="1" i="1" dirty="0" err="1">
                <a:solidFill>
                  <a:srgbClr val="FF0000"/>
                </a:solidFill>
              </a:rPr>
              <a:t>uw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klas</a:t>
            </a:r>
            <a:r>
              <a:rPr lang="en-US" b="1" i="1" dirty="0">
                <a:solidFill>
                  <a:srgbClr val="FF0000"/>
                </a:solidFill>
              </a:rPr>
              <a:t>/</a:t>
            </a:r>
            <a:r>
              <a:rPr lang="en-US" b="1" i="1" dirty="0" err="1">
                <a:solidFill>
                  <a:srgbClr val="FF0000"/>
                </a:solidFill>
              </a:rPr>
              <a:t>groep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leerlingen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zijn</a:t>
            </a:r>
            <a:r>
              <a:rPr lang="en-US" b="1" i="1" dirty="0">
                <a:solidFill>
                  <a:srgbClr val="FF0000"/>
                </a:solidFill>
              </a:rPr>
              <a:t> die </a:t>
            </a:r>
            <a:r>
              <a:rPr lang="en-US" b="1" i="1" dirty="0" err="1">
                <a:solidFill>
                  <a:srgbClr val="FF0000"/>
                </a:solidFill>
              </a:rPr>
              <a:t>ooit</a:t>
            </a:r>
            <a:r>
              <a:rPr lang="en-US" b="1" i="1" dirty="0">
                <a:solidFill>
                  <a:srgbClr val="FF0000"/>
                </a:solidFill>
              </a:rPr>
              <a:t> al </a:t>
            </a:r>
            <a:r>
              <a:rPr lang="en-US" b="1" i="1" dirty="0" err="1">
                <a:solidFill>
                  <a:srgbClr val="FF0000"/>
                </a:solidFill>
              </a:rPr>
              <a:t>vuurwerk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hebben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afgestoken</a:t>
            </a:r>
            <a:r>
              <a:rPr lang="en-US" b="1" i="1" dirty="0">
                <a:solidFill>
                  <a:srgbClr val="FF0000"/>
                </a:solidFill>
              </a:rPr>
              <a:t> of </a:t>
            </a:r>
            <a:r>
              <a:rPr lang="en-US" b="1" i="1" dirty="0" err="1">
                <a:solidFill>
                  <a:srgbClr val="FF0000"/>
                </a:solidFill>
              </a:rPr>
              <a:t>indien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dit</a:t>
            </a:r>
            <a:r>
              <a:rPr lang="en-US" b="1" i="1" dirty="0">
                <a:solidFill>
                  <a:srgbClr val="FF0000"/>
                </a:solidFill>
              </a:rPr>
              <a:t> in de school </a:t>
            </a:r>
            <a:r>
              <a:rPr lang="en-US" b="1" i="1" dirty="0" err="1">
                <a:solidFill>
                  <a:srgbClr val="FF0000"/>
                </a:solidFill>
              </a:rPr>
              <a:t>regelmatig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voorkomt</a:t>
            </a:r>
            <a:r>
              <a:rPr lang="en-US" b="1" i="1" dirty="0">
                <a:solidFill>
                  <a:srgbClr val="FF0000"/>
                </a:solidFill>
              </a:rPr>
              <a:t>!</a:t>
            </a:r>
            <a:endParaRPr b="1" i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Filmpje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Voorlichting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https://www.youtube.com/watch?v=inmkDspbTsE&amp;feature=youtu.be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kinderen</a:t>
            </a:r>
            <a:r>
              <a:rPr lang="en-US" dirty="0">
                <a:solidFill>
                  <a:srgbClr val="FF0000"/>
                </a:solidFill>
              </a:rPr>
              <a:t> op </a:t>
            </a:r>
            <a:r>
              <a:rPr lang="en-US" dirty="0" err="1">
                <a:solidFill>
                  <a:srgbClr val="FF0000"/>
                </a:solidFill>
              </a:rPr>
              <a:t>zoek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gaan</a:t>
            </a:r>
            <a:r>
              <a:rPr lang="en-US" dirty="0">
                <a:solidFill>
                  <a:srgbClr val="FF0000"/>
                </a:solidFill>
              </a:rPr>
              <a:t> op het internet </a:t>
            </a:r>
            <a:r>
              <a:rPr lang="en-US" dirty="0" err="1">
                <a:solidFill>
                  <a:srgbClr val="FF0000"/>
                </a:solidFill>
              </a:rPr>
              <a:t>naar</a:t>
            </a:r>
            <a:r>
              <a:rPr lang="en-US" dirty="0">
                <a:solidFill>
                  <a:srgbClr val="FF0000"/>
                </a:solidFill>
              </a:rPr>
              <a:t> “</a:t>
            </a:r>
            <a:r>
              <a:rPr lang="en-US" dirty="0" err="1">
                <a:solidFill>
                  <a:srgbClr val="FF0000"/>
                </a:solidFill>
              </a:rPr>
              <a:t>grappige</a:t>
            </a:r>
            <a:r>
              <a:rPr lang="en-US" dirty="0">
                <a:solidFill>
                  <a:srgbClr val="FF0000"/>
                </a:solidFill>
              </a:rPr>
              <a:t>”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over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met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hen de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tonen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bespreek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samen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kritisch</a:t>
            </a:r>
            <a:r>
              <a:rPr lang="en-US" dirty="0">
                <a:solidFill>
                  <a:srgbClr val="FF0000"/>
                </a:solidFill>
              </a:rPr>
              <a:t> met hen.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</a:rPr>
              <a:t>Het is </a:t>
            </a:r>
            <a:r>
              <a:rPr lang="en-US" dirty="0" err="1">
                <a:solidFill>
                  <a:srgbClr val="FF0000"/>
                </a:solidFill>
              </a:rPr>
              <a:t>wel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grappig</a:t>
            </a:r>
            <a:r>
              <a:rPr lang="en-US" dirty="0">
                <a:solidFill>
                  <a:srgbClr val="FF0000"/>
                </a:solidFill>
              </a:rPr>
              <a:t> maar… </a:t>
            </a:r>
            <a:r>
              <a:rPr lang="en-US" dirty="0"/>
              <a:t>men </a:t>
            </a:r>
            <a:r>
              <a:rPr lang="en-US" dirty="0" err="1"/>
              <a:t>toont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wat de </a:t>
            </a:r>
            <a:r>
              <a:rPr lang="en-US" dirty="0" err="1"/>
              <a:t>gevolgen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; </a:t>
            </a:r>
            <a:r>
              <a:rPr lang="en-US" dirty="0" err="1"/>
              <a:t>interactie</a:t>
            </a:r>
            <a:r>
              <a:rPr lang="en-US" dirty="0"/>
              <a:t>: </a:t>
            </a:r>
            <a:r>
              <a:rPr lang="en-US" dirty="0" err="1"/>
              <a:t>gesprek</a:t>
            </a:r>
            <a:r>
              <a:rPr lang="en-US" dirty="0"/>
              <a:t> </a:t>
            </a:r>
            <a:r>
              <a:rPr lang="en-US" dirty="0" err="1"/>
              <a:t>aangaan</a:t>
            </a:r>
            <a:r>
              <a:rPr lang="en-US" dirty="0"/>
              <a:t>,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 in de </a:t>
            </a:r>
            <a:r>
              <a:rPr lang="en-US" dirty="0" err="1"/>
              <a:t>klas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eens</a:t>
            </a:r>
            <a:r>
              <a:rPr lang="en-US" dirty="0"/>
              <a:t> </a:t>
            </a:r>
            <a:r>
              <a:rPr lang="en-US" dirty="0" err="1"/>
              <a:t>verbrand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? Die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kennen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verwond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?... Zo </a:t>
            </a:r>
            <a:r>
              <a:rPr lang="en-US" dirty="0" err="1"/>
              <a:t>overgang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volgend</a:t>
            </a:r>
            <a:r>
              <a:rPr lang="en-US" dirty="0"/>
              <a:t> </a:t>
            </a:r>
            <a:r>
              <a:rPr lang="en-US" dirty="0" err="1"/>
              <a:t>onderdeel</a:t>
            </a:r>
            <a:endParaRPr dirty="0"/>
          </a:p>
        </p:txBody>
      </p:sp>
      <p:sp>
        <p:nvSpPr>
          <p:cNvPr id="522" name="Google Shape;52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995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6" name="Google Shape;53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269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8" name="Google Shape;55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1306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71" name="Google Shape;57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183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</a:t>
            </a:r>
            <a:r>
              <a:rPr lang="en-US" dirty="0"/>
              <a:t>by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Todd </a:t>
            </a:r>
            <a:r>
              <a:rPr lang="en-US" u="sng" dirty="0" err="1">
                <a:solidFill>
                  <a:schemeClr val="hlink"/>
                </a:solidFill>
                <a:hlinkClick r:id="rId3"/>
              </a:rPr>
              <a:t>Quackenbush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Sebastian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Kanczok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Jussara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Romão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Austin Neill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Joshua Fuller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Collin Armstrong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95" name="Google Shape;59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852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89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dirty="0"/>
              <a:t>Link </a:t>
            </a:r>
            <a:r>
              <a:rPr lang="en-US" b="1" dirty="0" err="1"/>
              <a:t>afbeelding</a:t>
            </a:r>
            <a:r>
              <a:rPr lang="en-US" dirty="0"/>
              <a:t>: https://joop.bnnvara.nl/cartoons/handen-af-van-ons-vuurwerk</a:t>
            </a:r>
            <a:endParaRPr dirty="0"/>
          </a:p>
        </p:txBody>
      </p:sp>
      <p:sp>
        <p:nvSpPr>
          <p:cNvPr id="119" name="Google Shape;11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81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332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4" name="Google Shape;1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71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01" name="Google Shape;20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351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24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41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46" name="Google Shape;24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594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74320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2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png"/><Relationship Id="rId18" Type="http://schemas.openxmlformats.org/officeDocument/2006/relationships/image" Target="../media/image53.jpg"/><Relationship Id="rId26" Type="http://schemas.openxmlformats.org/officeDocument/2006/relationships/image" Target="../media/image61.jpg"/><Relationship Id="rId3" Type="http://schemas.openxmlformats.org/officeDocument/2006/relationships/image" Target="../media/image39.jpg"/><Relationship Id="rId21" Type="http://schemas.openxmlformats.org/officeDocument/2006/relationships/image" Target="../media/image56.jpg"/><Relationship Id="rId7" Type="http://schemas.openxmlformats.org/officeDocument/2006/relationships/image" Target="../media/image43.jp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5" Type="http://schemas.openxmlformats.org/officeDocument/2006/relationships/image" Target="../media/image60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7.png"/><Relationship Id="rId20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24" Type="http://schemas.openxmlformats.org/officeDocument/2006/relationships/image" Target="../media/image59.jpg"/><Relationship Id="rId5" Type="http://schemas.openxmlformats.org/officeDocument/2006/relationships/image" Target="../media/image41.jpg"/><Relationship Id="rId15" Type="http://schemas.openxmlformats.org/officeDocument/2006/relationships/image" Target="../media/image51.png"/><Relationship Id="rId23" Type="http://schemas.openxmlformats.org/officeDocument/2006/relationships/image" Target="../media/image58.jpg"/><Relationship Id="rId10" Type="http://schemas.openxmlformats.org/officeDocument/2006/relationships/image" Target="../media/image46.jpg"/><Relationship Id="rId19" Type="http://schemas.openxmlformats.org/officeDocument/2006/relationships/image" Target="../media/image54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Relationship Id="rId14" Type="http://schemas.openxmlformats.org/officeDocument/2006/relationships/image" Target="../media/image50.png"/><Relationship Id="rId22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8.png"/><Relationship Id="rId3" Type="http://schemas.openxmlformats.org/officeDocument/2006/relationships/image" Target="../media/image62.png"/><Relationship Id="rId7" Type="http://schemas.openxmlformats.org/officeDocument/2006/relationships/image" Target="../media/image2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11" Type="http://schemas.openxmlformats.org/officeDocument/2006/relationships/image" Target="../media/image4.png"/><Relationship Id="rId5" Type="http://schemas.openxmlformats.org/officeDocument/2006/relationships/image" Target="../media/image83.jpg"/><Relationship Id="rId10" Type="http://schemas.openxmlformats.org/officeDocument/2006/relationships/image" Target="../media/image86.jpg"/><Relationship Id="rId4" Type="http://schemas.openxmlformats.org/officeDocument/2006/relationships/image" Target="../media/image82.jp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1453069">
            <a:off x="7719110" y="-1123702"/>
            <a:ext cx="2849780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3975047">
            <a:off x="8040022" y="2579424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8649175">
            <a:off x="-512966" y="3405843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2308" y="4367382"/>
            <a:ext cx="595466" cy="56323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529313" y="3418079"/>
            <a:ext cx="8116794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Samen</a:t>
            </a:r>
            <a:r>
              <a:rPr lang="en-US" sz="38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8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vonken</a:t>
            </a:r>
            <a:r>
              <a:rPr lang="en-US" sz="38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8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geven</a:t>
            </a:r>
            <a:r>
              <a:rPr lang="en-US" sz="38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380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45373" y="134897"/>
            <a:ext cx="2508628" cy="35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lh7-rt.googleusercontent.com/slidesz/AGV_vUdPCjHOmJYaDluKK4JepsXZB1yfJnX_UFUpwEBEksfW5DVBrwzFyCsbs4_sRvWG_BAJF_Fd98rbnSW1uCKuUY-bBSBIOeTb_h5qBuwfohxA6qsWrFVNMCLfRjxEzmhIqHTNiI1NBb30iJxDbuwL=s2048?key=v-xa1qrdIfh0ozLmjFsJ1Pa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61" y="4353083"/>
            <a:ext cx="619682" cy="59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7-rt.googleusercontent.com/slidesz/AGV_vUdgDkk2POZp7XS9nUhGtQkzHmJnOv1_3Z-ggTC6Y7u_2weH3xXkZC4ugL48V7Y-ZHrdqsQf_Zd5GCLTc4vk5IOhpEbmyAXOR2224skMSXTTRJsPLFaqTVWv6xw9hPQVCQou0ry0zJonSJtgi3kR0A=s2048?key=v-xa1qrdIfh0ozLmjFsJ1Pa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146" y="4353083"/>
            <a:ext cx="1031595" cy="63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02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"/>
          <p:cNvSpPr txBox="1">
            <a:spLocks noGrp="1"/>
          </p:cNvSpPr>
          <p:nvPr>
            <p:ph type="body" idx="1"/>
          </p:nvPr>
        </p:nvSpPr>
        <p:spPr>
          <a:xfrm>
            <a:off x="580680" y="1185205"/>
            <a:ext cx="3897241" cy="1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None/>
            </a:pP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Brandwonden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komen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meeste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(33%).</a:t>
            </a:r>
            <a:endParaRPr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864622" y="346390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416057" y="3887790"/>
            <a:ext cx="22087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Blindheid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slechtziendheid</a:t>
            </a:r>
            <a:endParaRPr sz="14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4592128" y="1811726"/>
            <a:ext cx="322962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Gehoorschade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doofheid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slechthorendheid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oorsuizen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piep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je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oor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….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6137663" y="3547339"/>
            <a:ext cx="262981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VINGERS/HANDEN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6284371" y="4000842"/>
            <a:ext cx="24566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Amputatie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functieverlies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door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aantasting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4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spieren</a:t>
            </a: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…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5">
            <a:alphaModFix/>
          </a:blip>
          <a:srcRect l="2499" r="2499"/>
          <a:stretch/>
        </p:blipFill>
        <p:spPr>
          <a:xfrm rot="837944">
            <a:off x="2195025" y="3238217"/>
            <a:ext cx="1794011" cy="12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6">
            <a:alphaModFix/>
          </a:blip>
          <a:srcRect l="16576" r="16577"/>
          <a:stretch/>
        </p:blipFill>
        <p:spPr>
          <a:xfrm rot="2431080">
            <a:off x="4868553" y="2736813"/>
            <a:ext cx="1593639" cy="259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7">
            <a:alphaModFix/>
          </a:blip>
          <a:srcRect t="4949" b="4949"/>
          <a:stretch/>
        </p:blipFill>
        <p:spPr>
          <a:xfrm>
            <a:off x="7278952" y="703077"/>
            <a:ext cx="1747064" cy="23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7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-978376">
            <a:off x="8334758" y="2186606"/>
            <a:ext cx="1548988" cy="149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4500000">
            <a:off x="-97529" y="4297613"/>
            <a:ext cx="1007678" cy="97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49216" y="1685461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6551783" y="3933141"/>
            <a:ext cx="2111602" cy="1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1626" y="3737168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8758694">
            <a:off x="6726479" y="896051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5057596" y="1476507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OREN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Ear Ringing.mp4" descr="Ear Ringing.mp4">
            <a:hlinkClick r:id="" action="ppaction://media"/>
            <a:extLst>
              <a:ext uri="{FF2B5EF4-FFF2-40B4-BE49-F238E27FC236}">
                <a16:creationId xmlns="" xmlns:a16="http://schemas.microsoft.com/office/drawing/2014/main" id="{2106C256-2405-3847-85F5-EAEDB8818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9792953" flipH="1">
            <a:off x="7079640" y="1261399"/>
            <a:ext cx="486243" cy="355995"/>
          </a:xfrm>
          <a:prstGeom prst="rect">
            <a:avLst/>
          </a:prstGeom>
        </p:spPr>
      </p:pic>
      <p:pic>
        <p:nvPicPr>
          <p:cNvPr id="21" name="Google Shape;248;p4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1DD78671-0581-8148-85B7-1C25D25727AD}"/>
              </a:ext>
            </a:extLst>
          </p:cNvPr>
          <p:cNvPicPr preferRelativeResize="0"/>
          <p:nvPr/>
        </p:nvPicPr>
        <p:blipFill rotWithShape="1">
          <a:blip r:embed="rId1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49;p41">
            <a:extLst>
              <a:ext uri="{FF2B5EF4-FFF2-40B4-BE49-F238E27FC236}">
                <a16:creationId xmlns="" xmlns:a16="http://schemas.microsoft.com/office/drawing/2014/main" id="{491A7AC1-118E-4C47-A2F1-DD8BCB217A1E}"/>
              </a:ext>
            </a:extLst>
          </p:cNvPr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4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75" grpId="0" build="p"/>
      <p:bldP spid="276" grpId="0"/>
      <p:bldP spid="277" grpId="0"/>
      <p:bldP spid="279" grpId="0"/>
      <p:bldP spid="280" grpId="0"/>
      <p:bldP spid="281" grpId="0"/>
      <p:bldP spid="2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1318336" y="1799132"/>
            <a:ext cx="6172200" cy="302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lnSpcReduction="10000"/>
          </a:bodyPr>
          <a:lstStyle/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Plak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wijsvinger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middelvinger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ringvinger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elkaar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plakband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Schrijf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naam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Knoop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veters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385763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blinddoek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sjaal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recht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2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stappen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draai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3x in het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rond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Probeer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nu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stoel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terug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vinden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elkaar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723900" y="1007702"/>
            <a:ext cx="4432891" cy="4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Probeer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eens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302" name="Google Shape;302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4155327">
            <a:off x="7728943" y="1561399"/>
            <a:ext cx="2830112" cy="27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1531788">
            <a:off x="8014703" y="729495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1531788">
            <a:off x="-53585" y="4154584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 descr="A picture containing dark, light, lit,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795" r="40167"/>
          <a:stretch/>
        </p:blipFill>
        <p:spPr>
          <a:xfrm rot="1531788">
            <a:off x="-115308" y="3689397"/>
            <a:ext cx="796664" cy="77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48;p4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F821B4A-906E-DA48-BF5D-807891418CF6}"/>
              </a:ext>
            </a:extLst>
          </p:cNvPr>
          <p:cNvPicPr preferRelativeResize="0"/>
          <p:nvPr/>
        </p:nvPicPr>
        <p:blipFill rotWithShape="1">
          <a:blip r:embed="rId4">
            <a:alphaModFix amt="70000"/>
          </a:blip>
          <a:srcRect l="7054" t="81134" r="-469" b="-1295"/>
          <a:stretch/>
        </p:blipFill>
        <p:spPr>
          <a:xfrm>
            <a:off x="477785" y="98496"/>
            <a:ext cx="6390227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49;p41">
            <a:extLst>
              <a:ext uri="{FF2B5EF4-FFF2-40B4-BE49-F238E27FC236}">
                <a16:creationId xmlns="" xmlns:a16="http://schemas.microsoft.com/office/drawing/2014/main" id="{6EB16D3A-56AE-BB4C-B73C-6DA314892BC3}"/>
              </a:ext>
            </a:extLst>
          </p:cNvPr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   </a:t>
            </a:r>
            <a:r>
              <a:rPr lang="en-US" sz="3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348;p20" descr="A picture containing table, indoor, floor, dining&#10;&#10;Description automatically generated">
            <a:extLst>
              <a:ext uri="{FF2B5EF4-FFF2-40B4-BE49-F238E27FC236}">
                <a16:creationId xmlns="" xmlns:a16="http://schemas.microsoft.com/office/drawing/2014/main" id="{131324D5-6E00-4B47-AF4D-24618F32F4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107" y="4218152"/>
            <a:ext cx="1169180" cy="78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432;p44" descr="A person's hand holding a watch&#10;&#10;Description automatically generated with low confidence">
            <a:extLst>
              <a:ext uri="{FF2B5EF4-FFF2-40B4-BE49-F238E27FC236}">
                <a16:creationId xmlns="" xmlns:a16="http://schemas.microsoft.com/office/drawing/2014/main" id="{D04D15FD-2F9C-AD41-8C55-DD9E0039FD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8755" y="4266216"/>
            <a:ext cx="846324" cy="61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3641" y="1050349"/>
            <a:ext cx="950179" cy="63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 descr="A train at a train station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9009" y="1889747"/>
            <a:ext cx="916017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6960" y="1879402"/>
            <a:ext cx="940305" cy="62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 descr="A truck on the road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 l="16143" t="16143" r="24858" b="24858"/>
          <a:stretch/>
        </p:blipFill>
        <p:spPr>
          <a:xfrm>
            <a:off x="6382734" y="2687815"/>
            <a:ext cx="431978" cy="6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 descr="A person talking on a cell phone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57646" y="3479167"/>
            <a:ext cx="932800" cy="62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4" descr="A person holding an umbrella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23895" y="3476134"/>
            <a:ext cx="409579" cy="62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4" descr="A picture containing tree, outdoor, forest, ground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24739" y="4247173"/>
            <a:ext cx="929998" cy="61961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4"/>
          <p:cNvSpPr txBox="1"/>
          <p:nvPr/>
        </p:nvSpPr>
        <p:spPr>
          <a:xfrm>
            <a:off x="1380880" y="4258854"/>
            <a:ext cx="657769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Stil</a:t>
            </a:r>
            <a:endParaRPr sz="1725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381488" y="3503740"/>
            <a:ext cx="954198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Matig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1383593" y="2702555"/>
            <a:ext cx="1380192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Heel </a:t>
            </a: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luid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362709" y="1825033"/>
            <a:ext cx="1401075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Hinderlijk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7" name="Google Shape;437;p44"/>
          <p:cNvSpPr txBox="1"/>
          <p:nvPr/>
        </p:nvSpPr>
        <p:spPr>
          <a:xfrm>
            <a:off x="1380880" y="1055659"/>
            <a:ext cx="1141200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Pijnlijk</a:t>
            </a:r>
            <a:endParaRPr sz="1725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584029" y="425458"/>
            <a:ext cx="4455804" cy="13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lvl="0" algn="l">
              <a:buSzPts val="4400"/>
            </a:pP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2500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luid</a:t>
            </a: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2500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9" name="Google Shape;439;p4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0984" y="3879063"/>
            <a:ext cx="1332901" cy="13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0261" y="3068096"/>
            <a:ext cx="1314516" cy="13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16901" y="2252589"/>
            <a:ext cx="1314515" cy="131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66214" y="1528214"/>
            <a:ext cx="1215890" cy="121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0425" y="735644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4"/>
          <p:cNvSpPr txBox="1"/>
          <p:nvPr/>
        </p:nvSpPr>
        <p:spPr>
          <a:xfrm>
            <a:off x="1380880" y="1366289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120-170dB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5" name="Google Shape;445;p44"/>
          <p:cNvSpPr txBox="1"/>
          <p:nvPr/>
        </p:nvSpPr>
        <p:spPr>
          <a:xfrm>
            <a:off x="1362762" y="2132128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90-110dB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1407638" y="3000963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75-85dB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1389199" y="3782476"/>
            <a:ext cx="1719417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40-70dB</a:t>
            </a:r>
            <a:endParaRPr sz="140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8" name="Google Shape;448;p44"/>
          <p:cNvSpPr txBox="1"/>
          <p:nvPr/>
        </p:nvSpPr>
        <p:spPr>
          <a:xfrm>
            <a:off x="1365380" y="4513290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0-30dB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449" name="Google Shape;44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1315775">
            <a:off x="3709381" y="996892"/>
            <a:ext cx="388639" cy="11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59083" t="36417" r="15936" b="47410"/>
          <a:stretch/>
        </p:blipFill>
        <p:spPr>
          <a:xfrm rot="-8419201">
            <a:off x="2932556" y="1597067"/>
            <a:ext cx="169318" cy="8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4834917" y="1836278"/>
            <a:ext cx="384157" cy="11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-1516038">
            <a:off x="5997564" y="1874496"/>
            <a:ext cx="362163" cy="1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59083" t="36417" r="15936" b="47410"/>
          <a:stretch/>
        </p:blipFill>
        <p:spPr>
          <a:xfrm rot="-2468066">
            <a:off x="6986121" y="2439181"/>
            <a:ext cx="157783" cy="7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 rot="-2340798">
            <a:off x="6298394" y="2674781"/>
            <a:ext cx="263476" cy="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4846248" y="3440668"/>
            <a:ext cx="375366" cy="1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6388615" y="3436456"/>
            <a:ext cx="377327" cy="10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4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l="44322" t="9547" r="2846" b="70163"/>
          <a:stretch/>
        </p:blipFill>
        <p:spPr>
          <a:xfrm>
            <a:off x="3317156" y="4200288"/>
            <a:ext cx="385385" cy="11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416;p44" descr="A fighter jet flying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D9BAE247-C6E2-E14A-BBD9-B60B05D52EE5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81833" y="1061141"/>
            <a:ext cx="948033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347;p20" descr="A black speaker on a wood surface&#10;&#10;Description automatically generated with medium confidence">
            <a:extLst>
              <a:ext uri="{FF2B5EF4-FFF2-40B4-BE49-F238E27FC236}">
                <a16:creationId xmlns="" xmlns:a16="http://schemas.microsoft.com/office/drawing/2014/main" id="{DABCC5B5-4965-604F-A77B-BDD645756C3F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468390" y="1068744"/>
            <a:ext cx="1160911" cy="65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416;p44" descr="A fighter jet flying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8270F816-A683-2548-8194-E1CF8C1C4365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732277" y="750916"/>
            <a:ext cx="6030843" cy="39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347;p20" descr="A black speaker on a wood surface&#10;&#10;Description automatically generated with medium confidence">
            <a:extLst>
              <a:ext uri="{FF2B5EF4-FFF2-40B4-BE49-F238E27FC236}">
                <a16:creationId xmlns="" xmlns:a16="http://schemas.microsoft.com/office/drawing/2014/main" id="{2A2FB91A-A857-1F43-B40B-F8BAF15836C1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748583" y="1441901"/>
            <a:ext cx="6014537" cy="33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350;p20" descr="A person wearing a headset&#10;&#10;Description automatically generated with low confidence">
            <a:extLst>
              <a:ext uri="{FF2B5EF4-FFF2-40B4-BE49-F238E27FC236}">
                <a16:creationId xmlns="" xmlns:a16="http://schemas.microsoft.com/office/drawing/2014/main" id="{A84FBC4B-9EFB-5E4C-A1ED-6918A8FA5A9D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464238" y="1850223"/>
            <a:ext cx="1127981" cy="75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350;p20" descr="A person wearing a headset&#10;&#10;Description automatically generated with low confidence">
            <a:extLst>
              <a:ext uri="{FF2B5EF4-FFF2-40B4-BE49-F238E27FC236}">
                <a16:creationId xmlns="" xmlns:a16="http://schemas.microsoft.com/office/drawing/2014/main" id="{0A914E8E-759E-154D-8505-B17946F987A8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732277" y="811863"/>
            <a:ext cx="5906714" cy="393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422;p44" descr="A crowd of people at a concert&#10;&#10;Description automatically generated with medium confidence">
            <a:extLst>
              <a:ext uri="{FF2B5EF4-FFF2-40B4-BE49-F238E27FC236}">
                <a16:creationId xmlns="" xmlns:a16="http://schemas.microsoft.com/office/drawing/2014/main" id="{D48BBB52-8C1B-C045-A6D9-C5B67D33F504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254311" y="1879402"/>
            <a:ext cx="470853" cy="62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422;p44" descr="A crowd of people at a concert&#10;&#10;Description automatically generated with medium confidence">
            <a:extLst>
              <a:ext uri="{FF2B5EF4-FFF2-40B4-BE49-F238E27FC236}">
                <a16:creationId xmlns="" xmlns:a16="http://schemas.microsoft.com/office/drawing/2014/main" id="{D9C495D0-C809-A845-90C4-4E83BF81F0F6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206123" y="792862"/>
            <a:ext cx="3083150" cy="411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Picture 79" descr="A picture containing building, outdoor, street, person&#10;&#10;Description automatically generated">
            <a:extLst>
              <a:ext uri="{FF2B5EF4-FFF2-40B4-BE49-F238E27FC236}">
                <a16:creationId xmlns="" xmlns:a16="http://schemas.microsoft.com/office/drawing/2014/main" id="{F82D2418-B71E-AC4C-9AA0-1F6CF320D8D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68059" y="785144"/>
            <a:ext cx="6001458" cy="3998475"/>
          </a:xfrm>
          <a:prstGeom prst="rect">
            <a:avLst/>
          </a:prstGeom>
        </p:spPr>
      </p:pic>
      <p:pic>
        <p:nvPicPr>
          <p:cNvPr id="86" name="Picture 85" descr="A picture containing building, outdoor, street, person&#10;&#10;Description automatically generated">
            <a:extLst>
              <a:ext uri="{FF2B5EF4-FFF2-40B4-BE49-F238E27FC236}">
                <a16:creationId xmlns="" xmlns:a16="http://schemas.microsoft.com/office/drawing/2014/main" id="{9399DF00-D0A0-534E-BF0D-60C42A2B78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5412" y="2587128"/>
            <a:ext cx="1112718" cy="741349"/>
          </a:xfrm>
          <a:prstGeom prst="rect">
            <a:avLst/>
          </a:prstGeom>
        </p:spPr>
      </p:pic>
      <p:pic>
        <p:nvPicPr>
          <p:cNvPr id="92" name="Google Shape;424;p44">
            <a:extLst>
              <a:ext uri="{FF2B5EF4-FFF2-40B4-BE49-F238E27FC236}">
                <a16:creationId xmlns="" xmlns:a16="http://schemas.microsoft.com/office/drawing/2014/main" id="{4B2F6C38-FA50-5A48-8983-247E58171002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809797" y="945964"/>
            <a:ext cx="6017556" cy="382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424;p44">
            <a:extLst>
              <a:ext uri="{FF2B5EF4-FFF2-40B4-BE49-F238E27FC236}">
                <a16:creationId xmlns="" xmlns:a16="http://schemas.microsoft.com/office/drawing/2014/main" id="{8A318B0D-33CC-4740-B81E-5B685C3CBD71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566720" y="2699705"/>
            <a:ext cx="954628" cy="63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64;p20" descr="A picture containing floor, ground, indoor, laying&#10;&#10;Description automatically generated">
            <a:extLst>
              <a:ext uri="{FF2B5EF4-FFF2-40B4-BE49-F238E27FC236}">
                <a16:creationId xmlns="" xmlns:a16="http://schemas.microsoft.com/office/drawing/2014/main" id="{8135314A-FC32-954C-91F3-86175C2F828D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4817" r="16075"/>
          <a:stretch/>
        </p:blipFill>
        <p:spPr>
          <a:xfrm>
            <a:off x="3488730" y="453487"/>
            <a:ext cx="2679410" cy="409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64;p20" descr="A picture containing floor, ground, indoor, laying&#10;&#10;Description automatically generated">
            <a:extLst>
              <a:ext uri="{FF2B5EF4-FFF2-40B4-BE49-F238E27FC236}">
                <a16:creationId xmlns="" xmlns:a16="http://schemas.microsoft.com/office/drawing/2014/main" id="{3B7965A1-6AC2-764F-ACA8-C8717FEE166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4817" r="16075"/>
          <a:stretch/>
        </p:blipFill>
        <p:spPr>
          <a:xfrm>
            <a:off x="7669150" y="3421200"/>
            <a:ext cx="525328" cy="80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429;p44" descr="A spider on a web&#10;&#10;Description automatically generated with medium confidence">
            <a:extLst>
              <a:ext uri="{FF2B5EF4-FFF2-40B4-BE49-F238E27FC236}">
                <a16:creationId xmlns="" xmlns:a16="http://schemas.microsoft.com/office/drawing/2014/main" id="{3037604D-6521-FD4C-B810-1DC7BACAF98F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407638" y="1049481"/>
            <a:ext cx="6709260" cy="377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429;p44" descr="A spider on a web&#10;&#10;Description automatically generated with medium confidence">
            <a:extLst>
              <a:ext uri="{FF2B5EF4-FFF2-40B4-BE49-F238E27FC236}">
                <a16:creationId xmlns="" xmlns:a16="http://schemas.microsoft.com/office/drawing/2014/main" id="{13CAA7BD-5059-6748-B6CD-D0B5C633CFF2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949376" y="3468729"/>
            <a:ext cx="1112718" cy="62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348;p20" descr="A picture containing table, indoor, floor, dining&#10;&#10;Description automatically generated">
            <a:extLst>
              <a:ext uri="{FF2B5EF4-FFF2-40B4-BE49-F238E27FC236}">
                <a16:creationId xmlns="" xmlns:a16="http://schemas.microsoft.com/office/drawing/2014/main" id="{60F530B4-842A-6A4D-8107-602E92A325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0626" y="930422"/>
            <a:ext cx="6105874" cy="409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15;p44">
            <a:extLst>
              <a:ext uri="{FF2B5EF4-FFF2-40B4-BE49-F238E27FC236}">
                <a16:creationId xmlns="" xmlns:a16="http://schemas.microsoft.com/office/drawing/2014/main" id="{09446D7C-0CEC-5741-9794-83B01827526E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39142" y="937165"/>
            <a:ext cx="5997219" cy="39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415;p44">
            <a:extLst>
              <a:ext uri="{FF2B5EF4-FFF2-40B4-BE49-F238E27FC236}">
                <a16:creationId xmlns="" xmlns:a16="http://schemas.microsoft.com/office/drawing/2014/main" id="{EC6F4D1F-97B0-EC40-AD84-831B15E35278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553469" y="1052854"/>
            <a:ext cx="912381" cy="60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2"/>
          <p:cNvSpPr txBox="1"/>
          <p:nvPr/>
        </p:nvSpPr>
        <p:spPr>
          <a:xfrm>
            <a:off x="604731" y="781510"/>
            <a:ext cx="5843005" cy="58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Andere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endParaRPr sz="25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501" name="Google Shape;50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5806" y="1763473"/>
            <a:ext cx="1227599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488" y="3114959"/>
            <a:ext cx="1877512" cy="20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1677040"/>
            <a:ext cx="1877512" cy="10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40207" y="3406406"/>
            <a:ext cx="1927442" cy="150340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2"/>
          <p:cNvSpPr txBox="1"/>
          <p:nvPr/>
        </p:nvSpPr>
        <p:spPr>
          <a:xfrm>
            <a:off x="928566" y="1640663"/>
            <a:ext cx="201433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Op 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Straat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6" name="Google Shape;506;p22"/>
          <p:cNvSpPr txBox="1"/>
          <p:nvPr/>
        </p:nvSpPr>
        <p:spPr>
          <a:xfrm>
            <a:off x="157070" y="2067450"/>
            <a:ext cx="279907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Overlast door lawaai, vernieling, gevaar voor brandstichting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07" name="Google Shape;507;p22"/>
          <p:cNvSpPr txBox="1"/>
          <p:nvPr/>
        </p:nvSpPr>
        <p:spPr>
          <a:xfrm>
            <a:off x="-36197" y="3479295"/>
            <a:ext cx="2799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hulpverleners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8" name="Google Shape;508;p22"/>
          <p:cNvSpPr txBox="1"/>
          <p:nvPr/>
        </p:nvSpPr>
        <p:spPr>
          <a:xfrm>
            <a:off x="6381015" y="1646060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(Huis)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dieren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9" name="Google Shape;509;p22"/>
          <p:cNvSpPr txBox="1"/>
          <p:nvPr/>
        </p:nvSpPr>
        <p:spPr>
          <a:xfrm>
            <a:off x="5926568" y="2067450"/>
            <a:ext cx="24566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Gooien van vuurwerk, stress door luide knallen (bang)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0" name="Google Shape;510;p22"/>
          <p:cNvSpPr txBox="1"/>
          <p:nvPr/>
        </p:nvSpPr>
        <p:spPr>
          <a:xfrm>
            <a:off x="-5768" y="3833620"/>
            <a:ext cx="279907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Gooien van vuurwerk, uitschelden en geweld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11" name="Google Shape;511;p22"/>
          <p:cNvSpPr txBox="1"/>
          <p:nvPr/>
        </p:nvSpPr>
        <p:spPr>
          <a:xfrm>
            <a:off x="6381015" y="3363124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Gezondheid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2" name="Google Shape;512;p22"/>
          <p:cNvSpPr txBox="1"/>
          <p:nvPr/>
        </p:nvSpPr>
        <p:spPr>
          <a:xfrm>
            <a:off x="5926568" y="3784513"/>
            <a:ext cx="245662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In het algemeen,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slechte luchtkwaliteit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513" name="Google Shape;513;p22" descr="A picture containing dark, light, lit, nigh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63795" r="40167"/>
          <a:stretch/>
        </p:blipFill>
        <p:spPr>
          <a:xfrm rot="1531788">
            <a:off x="8585" y="4074673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800000" flipH="1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8;p4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4CF58E85-3C12-8744-B52C-AAF3A47021B0}"/>
              </a:ext>
            </a:extLst>
          </p:cNvPr>
          <p:cNvPicPr preferRelativeResize="0"/>
          <p:nvPr/>
        </p:nvPicPr>
        <p:blipFill rotWithShape="1">
          <a:blip r:embed="rId1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9;p41">
            <a:extLst>
              <a:ext uri="{FF2B5EF4-FFF2-40B4-BE49-F238E27FC236}">
                <a16:creationId xmlns="" xmlns:a16="http://schemas.microsoft.com/office/drawing/2014/main" id="{F329B105-8078-3943-984C-BB8916577951}"/>
              </a:ext>
            </a:extLst>
          </p:cNvPr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3"/>
          <p:cNvSpPr txBox="1">
            <a:spLocks noGrp="1"/>
          </p:cNvSpPr>
          <p:nvPr>
            <p:ph type="title"/>
          </p:nvPr>
        </p:nvSpPr>
        <p:spPr>
          <a:xfrm>
            <a:off x="377536" y="129367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 u="sng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Wat kan er mislopen als je het toch doet?</a:t>
            </a:r>
            <a:endParaRPr sz="2500" b="1" u="sng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25" name="Google Shape;525;p23"/>
          <p:cNvSpPr txBox="1">
            <a:spLocks noGrp="1"/>
          </p:cNvSpPr>
          <p:nvPr>
            <p:ph type="body" idx="1"/>
          </p:nvPr>
        </p:nvSpPr>
        <p:spPr>
          <a:xfrm>
            <a:off x="662504" y="1074299"/>
            <a:ext cx="8417490" cy="431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Gedragsfactoren: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Gevaarlijke stunten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 lang) vastgehouden/uit de hand afsteken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Onvoorzichtig , niet genoeg afstand houden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Onvoldoende afstand, ogen niet beschermen, oren niet beschermen, kledij in brand,....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Productfalen: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(Te) vroeg ontploffen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Vuurpijl niet omhoog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Cakebox die omvalt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Steekvlam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26" name="Google Shape;526;p23"/>
          <p:cNvPicPr preferRelativeResize="0"/>
          <p:nvPr/>
        </p:nvPicPr>
        <p:blipFill rotWithShape="1">
          <a:blip r:embed="rId3">
            <a:alphaModFix/>
          </a:blip>
          <a:srcRect t="63795" r="44269"/>
          <a:stretch/>
        </p:blipFill>
        <p:spPr>
          <a:xfrm>
            <a:off x="7485745" y="3608847"/>
            <a:ext cx="2948479" cy="306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7733" y="4212387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4048" y="-340096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8311316" y="2677735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6958" y="2861668"/>
            <a:ext cx="371946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2980" y="691923"/>
            <a:ext cx="2418516" cy="181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3" descr="Vuurwerk voorlichting door slachtoff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06" y="13382"/>
            <a:ext cx="9015988" cy="509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277670" y="102794"/>
            <a:ext cx="9029616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5"/>
          <p:cNvSpPr/>
          <p:nvPr/>
        </p:nvSpPr>
        <p:spPr>
          <a:xfrm>
            <a:off x="-140515" y="252497"/>
            <a:ext cx="88704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Eerste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(brand)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Ongevallen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0" name="Google Shape;540;p25"/>
          <p:cNvSpPr txBox="1"/>
          <p:nvPr/>
        </p:nvSpPr>
        <p:spPr>
          <a:xfrm>
            <a:off x="638828" y="1175291"/>
            <a:ext cx="591391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Verwijder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slachtoffer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gevaar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1" name="Google Shape;541;p25"/>
          <p:cNvSpPr txBox="1"/>
          <p:nvPr/>
        </p:nvSpPr>
        <p:spPr>
          <a:xfrm>
            <a:off x="613775" y="1585925"/>
            <a:ext cx="619358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water, de rest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komt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later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2" name="Google Shape;542;p25"/>
          <p:cNvSpPr txBox="1"/>
          <p:nvPr/>
        </p:nvSpPr>
        <p:spPr>
          <a:xfrm>
            <a:off x="823772" y="2028656"/>
            <a:ext cx="61476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minstens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20 min.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onder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lauw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stromend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water (20 </a:t>
            </a:r>
            <a:r>
              <a:rPr lang="en-US" sz="1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graden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) op </a:t>
            </a:r>
            <a:r>
              <a:rPr lang="en-US" sz="1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afstand</a:t>
            </a:r>
            <a:r>
              <a:rPr lang="en-US" sz="1500" b="0" i="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20 cm</a:t>
            </a:r>
            <a:endParaRPr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3" name="Google Shape;543;p25"/>
          <p:cNvSpPr txBox="1"/>
          <p:nvPr/>
        </p:nvSpPr>
        <p:spPr>
          <a:xfrm>
            <a:off x="613774" y="2516576"/>
            <a:ext cx="59139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kledij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brand?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4" name="Google Shape;544;p25"/>
          <p:cNvSpPr txBox="1"/>
          <p:nvPr/>
        </p:nvSpPr>
        <p:spPr>
          <a:xfrm>
            <a:off x="749530" y="2935089"/>
            <a:ext cx="579287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rennen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bedekken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deken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/of laten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rollen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5" name="Google Shape;545;p25"/>
          <p:cNvSpPr txBox="1"/>
          <p:nvPr/>
        </p:nvSpPr>
        <p:spPr>
          <a:xfrm>
            <a:off x="613774" y="3582549"/>
            <a:ext cx="45181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uitspoelen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water!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6" name="Google Shape;546;p25"/>
          <p:cNvSpPr txBox="1"/>
          <p:nvPr/>
        </p:nvSpPr>
        <p:spPr>
          <a:xfrm>
            <a:off x="749530" y="3272010"/>
            <a:ext cx="579287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Trek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ingebrande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kledij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nooit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uit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7" name="Google Shape;547;p25"/>
          <p:cNvSpPr txBox="1"/>
          <p:nvPr/>
        </p:nvSpPr>
        <p:spPr>
          <a:xfrm>
            <a:off x="638828" y="4010209"/>
            <a:ext cx="973788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wonden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door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 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bel je ALTIJD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dokter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8" name="Google Shape;548;p25"/>
          <p:cNvSpPr txBox="1"/>
          <p:nvPr/>
        </p:nvSpPr>
        <p:spPr>
          <a:xfrm>
            <a:off x="638828" y="4384933"/>
            <a:ext cx="243450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9" name="Google Shape;5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7132" y="4317127"/>
            <a:ext cx="1345138" cy="89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4823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795502" y="615201"/>
            <a:ext cx="859767" cy="8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8147103" y="10279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1403" y="2368606"/>
            <a:ext cx="1373392" cy="148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7254" y="810630"/>
            <a:ext cx="1464952" cy="1196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6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425488" y="0"/>
            <a:ext cx="31137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/>
          <p:nvPr/>
        </p:nvSpPr>
        <p:spPr>
          <a:xfrm>
            <a:off x="-146377" y="233688"/>
            <a:ext cx="4052817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7. 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63" name="Google Shape;5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0989" y="2041742"/>
            <a:ext cx="2953011" cy="295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168725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142393" y="59569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679597" y="927014"/>
            <a:ext cx="642594" cy="6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0;p2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E5738A5-38F1-AC4C-817E-83874E0A1EC0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281008"/>
            <a:ext cx="1279519" cy="48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3591" y="3178828"/>
            <a:ext cx="2389978" cy="25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0;p2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9C0B41C5-C36D-F946-85CA-3470C8C468B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657103"/>
            <a:ext cx="1145260" cy="48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0;p2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59B0EC8-BF91-A04A-98EE-ADBC376BFC1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3009559"/>
            <a:ext cx="1006782" cy="48726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6"/>
          <p:cNvSpPr txBox="1">
            <a:spLocks noGrp="1"/>
          </p:cNvSpPr>
          <p:nvPr>
            <p:ph type="body" idx="1"/>
          </p:nvPr>
        </p:nvSpPr>
        <p:spPr>
          <a:xfrm>
            <a:off x="649643" y="959867"/>
            <a:ext cx="6306459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Blijf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toets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112 in op je GSM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Maak je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keuze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brandweer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/ambulance of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politie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Wacht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op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antwoord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WAAR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Geef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juiste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adres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WAT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 er is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gebeurd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WIE 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mensen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gevaar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gewonden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Haak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</a:t>
            </a:r>
            <a:endParaRPr sz="222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rson, person, outdoor&#10;&#10;Description automatically generated">
            <a:extLst>
              <a:ext uri="{FF2B5EF4-FFF2-40B4-BE49-F238E27FC236}">
                <a16:creationId xmlns="" xmlns:a16="http://schemas.microsoft.com/office/drawing/2014/main" id="{8E63B781-A395-CC48-B418-0487BD40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356" y="718114"/>
            <a:ext cx="2535086" cy="34605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E91C1DA-7263-8243-AE88-AC09EEA80E22}"/>
              </a:ext>
            </a:extLst>
          </p:cNvPr>
          <p:cNvGrpSpPr/>
          <p:nvPr/>
        </p:nvGrpSpPr>
        <p:grpSpPr>
          <a:xfrm>
            <a:off x="2236083" y="444844"/>
            <a:ext cx="4197667" cy="4166468"/>
            <a:chOff x="3210885" y="487749"/>
            <a:chExt cx="3658409" cy="3651956"/>
          </a:xfrm>
        </p:grpSpPr>
        <p:pic>
          <p:nvPicPr>
            <p:cNvPr id="574" name="Google Shape;574;p45" descr="Shape, 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15203">
              <a:off x="3210885" y="48774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45"/>
            <p:cNvSpPr txBox="1"/>
            <p:nvPr/>
          </p:nvSpPr>
          <p:spPr>
            <a:xfrm rot="-721773">
              <a:off x="3446291" y="1527360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gevaarlijk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voor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jezelf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anderen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!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0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endParaRPr>
            </a:p>
          </p:txBody>
        </p:sp>
      </p:grpSp>
      <p:pic>
        <p:nvPicPr>
          <p:cNvPr id="582" name="Google Shape;582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>
            <a:off x="-366090" y="-200559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>
            <a:off x="882112" y="711974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 rot="10800000">
            <a:off x="7997717" y="2900505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432098" y="3346431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726751" y="2958921"/>
            <a:ext cx="751003" cy="820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415BE1-A843-8B43-81F5-E6766184A83B}"/>
              </a:ext>
            </a:extLst>
          </p:cNvPr>
          <p:cNvGrpSpPr/>
          <p:nvPr/>
        </p:nvGrpSpPr>
        <p:grpSpPr>
          <a:xfrm>
            <a:off x="2564318" y="559764"/>
            <a:ext cx="4015364" cy="4008281"/>
            <a:chOff x="4427533" y="-1093899"/>
            <a:chExt cx="3658409" cy="3651956"/>
          </a:xfrm>
        </p:grpSpPr>
        <p:pic>
          <p:nvPicPr>
            <p:cNvPr id="21" name="Google Shape;589;p45" descr="Shape, icon&#10;&#10;Description automatically generated">
              <a:extLst>
                <a:ext uri="{FF2B5EF4-FFF2-40B4-BE49-F238E27FC236}">
                  <a16:creationId xmlns="" xmlns:a16="http://schemas.microsoft.com/office/drawing/2014/main" id="{9B68EDDC-1652-E144-B086-240227655A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0884797">
              <a:off x="4427533" y="-109389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590;p45">
              <a:extLst>
                <a:ext uri="{FF2B5EF4-FFF2-40B4-BE49-F238E27FC236}">
                  <a16:creationId xmlns="" xmlns:a16="http://schemas.microsoft.com/office/drawing/2014/main" id="{F6D21771-0C81-F647-9C38-3C0174493335}"/>
                </a:ext>
              </a:extLst>
            </p:cNvPr>
            <p:cNvSpPr txBox="1">
              <a:spLocks/>
            </p:cNvSpPr>
            <p:nvPr/>
          </p:nvSpPr>
          <p:spPr>
            <a:xfrm rot="20878227">
              <a:off x="4658755" y="-565795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»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Besluit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!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Zelf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vuurwerk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afsteken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…</a:t>
              </a:r>
            </a:p>
            <a:p>
              <a:pPr marL="85725" indent="0" algn="ctr">
                <a:buFont typeface="Arial"/>
                <a:buNone/>
              </a:pPr>
              <a:endParaRPr lang="en-US" sz="2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endParaRPr>
            </a:p>
          </p:txBody>
        </p:sp>
        <p:pic>
          <p:nvPicPr>
            <p:cNvPr id="23" name="Google Shape;591;p45" descr="A picture containing smoke, dark&#10;&#10;Description automatically generated">
              <a:extLst>
                <a:ext uri="{FF2B5EF4-FFF2-40B4-BE49-F238E27FC236}">
                  <a16:creationId xmlns="" xmlns:a16="http://schemas.microsoft.com/office/drawing/2014/main" id="{F70A3B24-C13B-AE46-81FE-C8D2486620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20918413">
              <a:off x="5507755" y="149435"/>
              <a:ext cx="2043830" cy="20767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8" descr="A picture containing outdoor, sunset, sun, blu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492" y="3280733"/>
            <a:ext cx="2334780" cy="175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8" descr="A picture containing dar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8532">
            <a:off x="6021524" y="1304157"/>
            <a:ext cx="2510034" cy="184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8" descr="A close-up of a tunnel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4037">
            <a:off x="3644425" y="1784671"/>
            <a:ext cx="2244164" cy="149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8" descr="A picture containing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900" y="3395155"/>
            <a:ext cx="2563739" cy="169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51379">
            <a:off x="563690" y="1652332"/>
            <a:ext cx="2697472" cy="17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8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" t="21327" r="31281" b="53602"/>
          <a:stretch/>
        </p:blipFill>
        <p:spPr>
          <a:xfrm>
            <a:off x="382409" y="93733"/>
            <a:ext cx="313832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8"/>
          <p:cNvSpPr txBox="1">
            <a:spLocks noGrp="1"/>
          </p:cNvSpPr>
          <p:nvPr>
            <p:ph type="body" idx="1"/>
          </p:nvPr>
        </p:nvSpPr>
        <p:spPr>
          <a:xfrm>
            <a:off x="630885" y="754041"/>
            <a:ext cx="4941484" cy="39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-US" u="sng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gaan wij nu                       ???? </a:t>
            </a:r>
            <a:endParaRPr u="sng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-298776" y="233689"/>
            <a:ext cx="6965390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8. Workshop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05" name="Google Shape;605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071790">
            <a:off x="901537" y="1572922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2202769" y="3281988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6153294" y="3168820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203379">
            <a:off x="6371551" y="1203638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825422">
            <a:off x="4562175" y="1686730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 descr="A picture containing fireworks, outdoor objec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65938">
            <a:off x="3992402" y="3242472"/>
            <a:ext cx="2071343" cy="13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444606">
            <a:off x="3735282" y="3392523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93769" y="64124"/>
            <a:ext cx="1081216" cy="153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48002" y="-44005"/>
            <a:ext cx="853965" cy="109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24108" y="836759"/>
            <a:ext cx="701721" cy="919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526774" y="377343"/>
            <a:ext cx="49097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Programma</a:t>
            </a:r>
            <a:endParaRPr sz="4000" u="sng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68826" y="1359030"/>
            <a:ext cx="448254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 Wat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weet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68826" y="1716101"/>
            <a:ext cx="61938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 Wat is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-89591" y="2136374"/>
            <a:ext cx="499004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 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-89591" y="2484244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-89591" y="2842053"/>
            <a:ext cx="55261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-89591" y="3189922"/>
            <a:ext cx="60227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Eerste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Ongevallen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-35700" y="3588963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7.  Bel 112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-29487" y="3988005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8.  Workshop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" name="Google Shape;112;p3" descr="Shape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63147">
            <a:off x="5377485" y="1224400"/>
            <a:ext cx="2513791" cy="250935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 rot="904251">
            <a:off x="5693857" y="1670265"/>
            <a:ext cx="2125068" cy="97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Samen vieren!</a:t>
            </a:r>
          </a:p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Je hoeft niet perfect te zijn om geweldig te zijn!</a:t>
            </a:r>
          </a:p>
          <a:p>
            <a:pPr marL="85725" lvl="0" indent="0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 ;-)</a:t>
            </a:r>
            <a:endParaRPr sz="1800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114" name="Google Shape;114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8649175">
            <a:off x="7720766" y="245699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37583" y="178209"/>
            <a:ext cx="7988301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xfrm>
            <a:off x="266700" y="125551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Wat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weet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jij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123" name="Google Shape;123;p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8714" y="1658765"/>
            <a:ext cx="6526571" cy="192978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>
            <a:off x="1308714" y="3925958"/>
            <a:ext cx="36144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© Cyanide and Happiness –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Explosm.net</a:t>
            </a:r>
            <a:endParaRPr sz="16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500732" y="150326"/>
            <a:ext cx="4395562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144023" y="28486"/>
            <a:ext cx="431633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7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64"/>
              <a:buFont typeface="Calibri"/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 Wat is </a:t>
            </a:r>
            <a:r>
              <a:rPr lang="en-US" sz="40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t="5447" b="19869"/>
          <a:stretch/>
        </p:blipFill>
        <p:spPr>
          <a:xfrm rot="-3108140">
            <a:off x="2281923" y="927345"/>
            <a:ext cx="536236" cy="293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0063" y="2668733"/>
            <a:ext cx="5819474" cy="118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1115032" y="944161"/>
            <a:ext cx="1172442" cy="11724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5056908" y="3768100"/>
            <a:ext cx="2130703" cy="5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Omhulsel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2453753" y="1719492"/>
            <a:ext cx="1291004" cy="39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Lont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5181601" y="2048880"/>
            <a:ext cx="1846522" cy="47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u="none" strike="noStrike" cap="none" dirty="0" err="1">
                <a:solidFill>
                  <a:srgbClr val="EF00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Buskruit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4255607" y="2971909"/>
            <a:ext cx="3048000" cy="579366"/>
            <a:chOff x="4255607" y="2971909"/>
            <a:chExt cx="3048000" cy="579366"/>
          </a:xfrm>
        </p:grpSpPr>
        <p:sp>
          <p:nvSpPr>
            <p:cNvPr id="140" name="Google Shape;140;p5"/>
            <p:cNvSpPr/>
            <p:nvPr/>
          </p:nvSpPr>
          <p:spPr>
            <a:xfrm>
              <a:off x="4255607" y="2971909"/>
              <a:ext cx="3048000" cy="579366"/>
            </a:xfrm>
            <a:prstGeom prst="roundRect">
              <a:avLst>
                <a:gd name="adj" fmla="val 1666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460358" y="309407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688958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89629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077047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57801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465136" y="3269512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64057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831959" y="325356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023345" y="3088759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6214731" y="326951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6400801" y="309407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6602820" y="324824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804839" y="3088758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7028123" y="326419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297436" y="-558680"/>
            <a:ext cx="8761781" cy="6454825"/>
            <a:chOff x="357986" y="-496962"/>
            <a:chExt cx="8761781" cy="6454825"/>
          </a:xfrm>
        </p:grpSpPr>
        <p:sp>
          <p:nvSpPr>
            <p:cNvPr id="156" name="Google Shape;156;p5"/>
            <p:cNvSpPr/>
            <p:nvPr/>
          </p:nvSpPr>
          <p:spPr>
            <a:xfrm>
              <a:off x="357986" y="-3955"/>
              <a:ext cx="4864373" cy="486437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841323" y="-496962"/>
              <a:ext cx="5278444" cy="52784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604783" y="1367570"/>
              <a:ext cx="3788044" cy="37880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38200" y="2468525"/>
              <a:ext cx="3489338" cy="348933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278482" y="3004727"/>
              <a:ext cx="2066199" cy="206619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5" grpId="2" animBg="1"/>
      <p:bldP spid="136" grpId="0"/>
      <p:bldP spid="136" grpId="1"/>
      <p:bldP spid="137" grpId="0"/>
      <p:bldP spid="137" grpId="1"/>
      <p:bldP spid="138" grpId="0"/>
      <p:bldP spid="1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154530" y="-22341"/>
            <a:ext cx="6158757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692726" y="842297"/>
            <a:ext cx="3879270" cy="59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8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0512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Koud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bestaat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87508" y="24822"/>
            <a:ext cx="576653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8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 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heet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4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grpSp>
        <p:nvGrpSpPr>
          <p:cNvPr id="169" name="Google Shape;169;p9"/>
          <p:cNvGrpSpPr/>
          <p:nvPr/>
        </p:nvGrpSpPr>
        <p:grpSpPr>
          <a:xfrm>
            <a:off x="87509" y="1423584"/>
            <a:ext cx="1858804" cy="3870769"/>
            <a:chOff x="1753853" y="1383476"/>
            <a:chExt cx="1277339" cy="3870769"/>
          </a:xfrm>
        </p:grpSpPr>
        <p:cxnSp>
          <p:nvCxnSpPr>
            <p:cNvPr id="170" name="Google Shape;170;p9"/>
            <p:cNvCxnSpPr/>
            <p:nvPr/>
          </p:nvCxnSpPr>
          <p:spPr>
            <a:xfrm>
              <a:off x="3031192" y="1466850"/>
              <a:ext cx="0" cy="3427352"/>
            </a:xfrm>
            <a:prstGeom prst="straightConnector1">
              <a:avLst/>
            </a:prstGeom>
            <a:noFill/>
            <a:ln w="76200" cap="flat" cmpd="sng">
              <a:solidFill>
                <a:srgbClr val="17365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" name="Google Shape;171;p9"/>
            <p:cNvSpPr txBox="1"/>
            <p:nvPr/>
          </p:nvSpPr>
          <p:spPr>
            <a:xfrm>
              <a:off x="2275571" y="4546399"/>
              <a:ext cx="644578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2" name="Google Shape;172;p9"/>
            <p:cNvSpPr txBox="1"/>
            <p:nvPr/>
          </p:nvSpPr>
          <p:spPr>
            <a:xfrm>
              <a:off x="2008689" y="4171645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" name="Google Shape;173;p9"/>
            <p:cNvSpPr txBox="1"/>
            <p:nvPr/>
          </p:nvSpPr>
          <p:spPr>
            <a:xfrm>
              <a:off x="1978709" y="3826871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200°C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4" name="Google Shape;174;p9"/>
            <p:cNvSpPr txBox="1"/>
            <p:nvPr/>
          </p:nvSpPr>
          <p:spPr>
            <a:xfrm>
              <a:off x="1978709" y="3437127"/>
              <a:ext cx="92645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300°C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" name="Google Shape;175;p9"/>
            <p:cNvSpPr txBox="1"/>
            <p:nvPr/>
          </p:nvSpPr>
          <p:spPr>
            <a:xfrm>
              <a:off x="1882656" y="3062373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400°C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1963719" y="2717599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700°C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7" name="Google Shape;177;p9"/>
            <p:cNvSpPr txBox="1"/>
            <p:nvPr/>
          </p:nvSpPr>
          <p:spPr>
            <a:xfrm>
              <a:off x="1867666" y="2387816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800°C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8" name="Google Shape;178;p9"/>
            <p:cNvSpPr txBox="1"/>
            <p:nvPr/>
          </p:nvSpPr>
          <p:spPr>
            <a:xfrm>
              <a:off x="2008689" y="2103003"/>
              <a:ext cx="89647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900°C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1798823" y="1743239"/>
              <a:ext cx="112132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1000°C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0" name="Google Shape;180;p9"/>
            <p:cNvSpPr txBox="1"/>
            <p:nvPr/>
          </p:nvSpPr>
          <p:spPr>
            <a:xfrm>
              <a:off x="1753853" y="1383476"/>
              <a:ext cx="115130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1.100°C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5557" y="3684487"/>
            <a:ext cx="1051413" cy="124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3018" y="3369214"/>
            <a:ext cx="1203612" cy="87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6805" y="2822370"/>
            <a:ext cx="2081127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3287" y="1446137"/>
            <a:ext cx="703019" cy="11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8">
            <a:alphaModFix/>
          </a:blip>
          <a:srcRect t="10221" b="10220"/>
          <a:stretch/>
        </p:blipFill>
        <p:spPr>
          <a:xfrm rot="-5004165">
            <a:off x="3851218" y="660339"/>
            <a:ext cx="1661607" cy="14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2909325" y="1493401"/>
            <a:ext cx="192429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Sterretjes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5332141" y="1930920"/>
            <a:ext cx="150132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Glas smelt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 900°C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2222810" y="3213796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Hout ontvlamt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 309°C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6693604" y="4154287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Water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kookt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91" name="Google Shape;191;p9"/>
          <p:cNvCxnSpPr/>
          <p:nvPr/>
        </p:nvCxnSpPr>
        <p:spPr>
          <a:xfrm>
            <a:off x="1986068" y="1715436"/>
            <a:ext cx="963014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" name="Google Shape;192;p9"/>
          <p:cNvCxnSpPr/>
          <p:nvPr/>
        </p:nvCxnSpPr>
        <p:spPr>
          <a:xfrm>
            <a:off x="2001289" y="2427924"/>
            <a:ext cx="3330852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9"/>
          <p:cNvCxnSpPr/>
          <p:nvPr/>
        </p:nvCxnSpPr>
        <p:spPr>
          <a:xfrm>
            <a:off x="1986068" y="3752807"/>
            <a:ext cx="260556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" name="Google Shape;194;p9"/>
          <p:cNvCxnSpPr/>
          <p:nvPr/>
        </p:nvCxnSpPr>
        <p:spPr>
          <a:xfrm>
            <a:off x="1986068" y="4261691"/>
            <a:ext cx="2999400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9"/>
          <p:cNvCxnSpPr/>
          <p:nvPr/>
        </p:nvCxnSpPr>
        <p:spPr>
          <a:xfrm>
            <a:off x="1986068" y="4662098"/>
            <a:ext cx="4720213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6" name="Google Shape;196;p9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531788">
            <a:off x="7093883" y="-1111883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06114">
            <a:off x="1667974" y="1434263"/>
            <a:ext cx="465169" cy="352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89;p9">
            <a:extLst>
              <a:ext uri="{FF2B5EF4-FFF2-40B4-BE49-F238E27FC236}">
                <a16:creationId xmlns="" xmlns:a16="http://schemas.microsoft.com/office/drawing/2014/main" id="{A51D4B12-478B-134B-8EBB-EAD516167668}"/>
              </a:ext>
            </a:extLst>
          </p:cNvPr>
          <p:cNvSpPr txBox="1"/>
          <p:nvPr/>
        </p:nvSpPr>
        <p:spPr>
          <a:xfrm>
            <a:off x="4914922" y="3697905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Cake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gaart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180°C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1778000" y="2017688"/>
            <a:ext cx="5500530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</a:t>
            </a:r>
            <a:r>
              <a:rPr lang="en-US" sz="32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uurwerk</a:t>
            </a:r>
            <a:r>
              <a:rPr lang="en-US" sz="32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32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knallertjes</a:t>
            </a:r>
            <a:r>
              <a:rPr lang="en-US" sz="32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</a:t>
            </a:r>
            <a:r>
              <a:rPr lang="en-US" sz="32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…</a:t>
            </a:r>
            <a:endParaRPr sz="32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206" name="Google Shape;206;p13" descr="A picture containing text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9009" t="27527" r="28953" b="26100"/>
          <a:stretch/>
        </p:blipFill>
        <p:spPr>
          <a:xfrm rot="1026008">
            <a:off x="814062" y="1623570"/>
            <a:ext cx="341350" cy="5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4">
            <a:alphaModFix/>
          </a:blip>
          <a:srcRect t="10824" b="16134"/>
          <a:stretch/>
        </p:blipFill>
        <p:spPr>
          <a:xfrm>
            <a:off x="2425615" y="971818"/>
            <a:ext cx="6083447" cy="333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3485103">
            <a:off x="7893507" y="131695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7440450">
            <a:off x="-211914" y="2299162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-1822753">
            <a:off x="476034" y="3805030"/>
            <a:ext cx="717007" cy="71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703928">
            <a:off x="2048793" y="4431763"/>
            <a:ext cx="942990" cy="9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2167124">
            <a:off x="4596745" y="396760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-9883747">
            <a:off x="5472061" y="442536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2234189">
            <a:off x="8487081" y="786336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703928">
            <a:off x="872033" y="3010556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-1903867">
            <a:off x="5003676" y="451519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-1903867">
            <a:off x="8687973" y="2077392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8342" t="28354" r="31079" b="27571"/>
          <a:stretch/>
        </p:blipFill>
        <p:spPr>
          <a:xfrm rot="1437797">
            <a:off x="3423246" y="60881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 descr="A picture containing text, night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6174" t="9120" r="57058" b="68571"/>
          <a:stretch/>
        </p:blipFill>
        <p:spPr>
          <a:xfrm rot="-2878410">
            <a:off x="4970817" y="947314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26;p14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9617D882-BA7C-B642-9B02-BD35FE5ABD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" t="21327" r="31281" b="53602"/>
          <a:stretch/>
        </p:blipFill>
        <p:spPr>
          <a:xfrm>
            <a:off x="667552" y="87873"/>
            <a:ext cx="2858480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28;p14">
            <a:extLst>
              <a:ext uri="{FF2B5EF4-FFF2-40B4-BE49-F238E27FC236}">
                <a16:creationId xmlns="" xmlns:a16="http://schemas.microsoft.com/office/drawing/2014/main" id="{3D0CE961-756F-6449-B43F-09215C918AA6}"/>
              </a:ext>
            </a:extLst>
          </p:cNvPr>
          <p:cNvSpPr txBox="1"/>
          <p:nvPr/>
        </p:nvSpPr>
        <p:spPr>
          <a:xfrm>
            <a:off x="101890" y="224194"/>
            <a:ext cx="3424142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4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301995" y="369373"/>
            <a:ext cx="4035343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4"/>
          <p:cNvSpPr txBox="1">
            <a:spLocks noGrp="1"/>
          </p:cNvSpPr>
          <p:nvPr>
            <p:ph type="title"/>
          </p:nvPr>
        </p:nvSpPr>
        <p:spPr>
          <a:xfrm>
            <a:off x="705392" y="458135"/>
            <a:ext cx="4547401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u="sng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Belgische</a:t>
            </a:r>
            <a:r>
              <a:rPr lang="en-US" sz="2500" u="sng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sng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wetgeving</a:t>
            </a:r>
            <a:endParaRPr sz="2500" u="sng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29" name="Google Shape;229;p14"/>
          <p:cNvSpPr txBox="1"/>
          <p:nvPr/>
        </p:nvSpPr>
        <p:spPr>
          <a:xfrm>
            <a:off x="834326" y="1026179"/>
            <a:ext cx="7470958" cy="3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Het 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is </a:t>
            </a:r>
            <a:r>
              <a:rPr lang="en-US" sz="25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verboden</a:t>
            </a:r>
            <a:r>
              <a:rPr lang="en-US" sz="25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om </a:t>
            </a:r>
            <a:r>
              <a:rPr lang="en-US" sz="2500" b="1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500" b="1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b="1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kopen</a:t>
            </a:r>
            <a:r>
              <a:rPr lang="en-US" sz="250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als</a:t>
            </a:r>
            <a:r>
              <a:rPr lang="en-US" sz="250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</a:t>
            </a:r>
            <a:r>
              <a:rPr lang="en-US" sz="2500" b="1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jonger</a:t>
            </a:r>
            <a:r>
              <a:rPr lang="en-US" sz="250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bent </a:t>
            </a:r>
            <a:r>
              <a:rPr lang="en-US" sz="2500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dan</a:t>
            </a:r>
            <a:r>
              <a:rPr lang="en-US" sz="250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18 </a:t>
            </a:r>
            <a:r>
              <a:rPr lang="en-US" sz="2500" b="1" u="none" strike="noStrike" cap="none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r>
              <a:rPr lang="en-US" sz="250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</a:t>
            </a:r>
          </a:p>
          <a:p>
            <a:pPr lvl="0"/>
            <a:endParaRPr lang="en-US" sz="2500" u="none" strike="noStrike" cap="none" dirty="0" smtClean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lvl="0"/>
            <a:r>
              <a:rPr lang="en-US" sz="25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Als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</a:t>
            </a:r>
            <a:r>
              <a:rPr lang="en-US" sz="2500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jonger</a:t>
            </a:r>
            <a:r>
              <a:rPr lang="en-US" sz="2500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dan</a:t>
            </a:r>
            <a:r>
              <a:rPr lang="en-US" sz="2500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18 </a:t>
            </a:r>
            <a:r>
              <a:rPr lang="en-US" sz="2500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r>
              <a:rPr lang="en-US" sz="2500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bent, is het </a:t>
            </a:r>
            <a:r>
              <a:rPr lang="en-US" sz="2500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verboden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om </a:t>
            </a:r>
            <a:r>
              <a:rPr lang="en-US" sz="25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kruit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lonten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elektrische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ontvlammingsmiddelen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slaghoedjes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</a:t>
            </a:r>
            <a:r>
              <a:rPr lang="en-US" sz="25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500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</a:t>
            </a:r>
            <a:r>
              <a:rPr lang="en-US" sz="2500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b="1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hebben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</a:t>
            </a:r>
            <a:r>
              <a:rPr lang="en-US" sz="2500" u="none" strike="noStrike" cap="none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</a:p>
          <a:p>
            <a:pPr lvl="0"/>
            <a:endParaRPr lang="en-US" sz="2500" u="none" strike="noStrike" cap="none" dirty="0" smtClean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lvl="0"/>
            <a:r>
              <a:rPr lang="en-US" sz="25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Klappertjes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die special </a:t>
            </a:r>
            <a:r>
              <a:rPr lang="en-US" sz="25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ontworpen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speelgoed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mogen</a:t>
            </a:r>
            <a:r>
              <a:rPr lang="en-US" sz="25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wel</a:t>
            </a:r>
            <a:r>
              <a:rPr lang="en-US" sz="2500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</a:t>
            </a:r>
            <a:endParaRPr lang="en-US" sz="25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231" name="Google Shape;231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907131">
            <a:off x="8062747" y="2426098"/>
            <a:ext cx="1177121" cy="113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7853837">
            <a:off x="-22222" y="3749796"/>
            <a:ext cx="908741" cy="779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28" y="3540849"/>
            <a:ext cx="3801292" cy="21382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1644815" y="1898819"/>
            <a:ext cx="6179838" cy="144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nl-BE" sz="2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Antwerpen mag je </a:t>
            </a:r>
            <a:r>
              <a:rPr lang="nl-BE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nooit zelf vuurwerk afsteken</a:t>
            </a:r>
            <a:r>
              <a:rPr lang="nl-BE" sz="2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(ook geen volwassenen!)</a:t>
            </a:r>
            <a:br>
              <a:rPr lang="nl-BE" sz="2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BE" sz="2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nl-BE" sz="2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BE" sz="2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</a:t>
            </a:r>
            <a:r>
              <a:rPr lang="nl-BE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oktober tot en met 31 januari </a:t>
            </a:r>
            <a:r>
              <a:rPr lang="nl-BE" sz="2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 je zelfs </a:t>
            </a:r>
            <a:r>
              <a:rPr lang="nl-BE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vuurwerk bezitten of tonen</a:t>
            </a:r>
            <a:r>
              <a:rPr lang="nl-BE" sz="2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sz="2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1" name="Google Shape;241;p16" descr="A picture containing smoke, d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7945" y="1335868"/>
            <a:ext cx="1545498" cy="15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 descr="A picture containing text, cake, dark, li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17" y="1233286"/>
            <a:ext cx="1545498" cy="167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6;p14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053D2984-9694-9840-B3D2-A845EA0742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t="21327" r="31281" b="53602"/>
          <a:stretch/>
        </p:blipFill>
        <p:spPr>
          <a:xfrm>
            <a:off x="99317" y="384571"/>
            <a:ext cx="5276048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8;p14">
            <a:extLst>
              <a:ext uri="{FF2B5EF4-FFF2-40B4-BE49-F238E27FC236}">
                <a16:creationId xmlns="" xmlns:a16="http://schemas.microsoft.com/office/drawing/2014/main" id="{9C398198-DEAB-ED47-8D43-622DB17C4419}"/>
              </a:ext>
            </a:extLst>
          </p:cNvPr>
          <p:cNvSpPr txBox="1"/>
          <p:nvPr/>
        </p:nvSpPr>
        <p:spPr>
          <a:xfrm>
            <a:off x="448055" y="449572"/>
            <a:ext cx="7180653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u="sng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Wetgeving</a:t>
            </a:r>
            <a:r>
              <a:rPr lang="en-US" sz="2500" u="sng" dirty="0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</a:t>
            </a:r>
            <a:r>
              <a:rPr lang="en-US" sz="2500" u="sng" dirty="0" err="1" smtClean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Antwerpen</a:t>
            </a:r>
            <a:endParaRPr sz="25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oogle Shape;231;p14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4907131">
            <a:off x="7862133" y="217414"/>
            <a:ext cx="1177121" cy="113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1;p14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7269346">
            <a:off x="211969" y="3909729"/>
            <a:ext cx="1177121" cy="113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14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4907131">
            <a:off x="7415069" y="4394649"/>
            <a:ext cx="2524129" cy="2192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/>
          <p:nvPr/>
        </p:nvSpPr>
        <p:spPr>
          <a:xfrm>
            <a:off x="-279923" y="261732"/>
            <a:ext cx="9364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1189973" y="828805"/>
            <a:ext cx="3550010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4985601" y="816279"/>
            <a:ext cx="3426126" cy="2011705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189972" y="2946943"/>
            <a:ext cx="3566091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1"/>
          <p:cNvSpPr/>
          <p:nvPr/>
        </p:nvSpPr>
        <p:spPr>
          <a:xfrm>
            <a:off x="4985601" y="2946943"/>
            <a:ext cx="3426126" cy="1986654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3219826" y="1235990"/>
            <a:ext cx="3215665" cy="3215665"/>
          </a:xfrm>
          <a:prstGeom prst="ellipse">
            <a:avLst/>
          </a:prstGeom>
          <a:solidFill>
            <a:srgbClr val="17365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1189973" y="897230"/>
            <a:ext cx="30450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veroorzaakt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17 000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per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endParaRPr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4158400" y="864023"/>
            <a:ext cx="41759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Meest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voorkomende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verwondingen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7" name="Google Shape;257;p41"/>
          <p:cNvSpPr txBox="1"/>
          <p:nvPr/>
        </p:nvSpPr>
        <p:spPr>
          <a:xfrm>
            <a:off x="4985601" y="4420382"/>
            <a:ext cx="34066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Vaakst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slachtoffer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Kinderen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onder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dan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kinderen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tussen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10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14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1204414" y="3839861"/>
            <a:ext cx="3890280" cy="11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1100°C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Zo warm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kunnen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vuurstokjes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worden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(Glow sticks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minstens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even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leuk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)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9" name="Google Shape;259;p41" descr="A picture containing palm, night, draw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68868">
            <a:off x="3499971" y="1372496"/>
            <a:ext cx="2815214" cy="305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5">
            <a:alphaModFix/>
          </a:blip>
          <a:srcRect t="5220" b="5220"/>
          <a:stretch/>
        </p:blipFill>
        <p:spPr>
          <a:xfrm>
            <a:off x="821395" y="1207659"/>
            <a:ext cx="2938628" cy="195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54878">
            <a:off x="6967083" y="1754960"/>
            <a:ext cx="902867" cy="9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0356" y="959011"/>
            <a:ext cx="1409570" cy="14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8">
            <a:alphaModFix/>
          </a:blip>
          <a:srcRect l="1231" r="1231"/>
          <a:stretch/>
        </p:blipFill>
        <p:spPr>
          <a:xfrm rot="-5824808">
            <a:off x="1673763" y="2347446"/>
            <a:ext cx="2212190" cy="240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 rotWithShape="1">
          <a:blip r:embed="rId9">
            <a:alphaModFix/>
          </a:blip>
          <a:srcRect t="951" b="951"/>
          <a:stretch/>
        </p:blipFill>
        <p:spPr>
          <a:xfrm>
            <a:off x="6297921" y="2922161"/>
            <a:ext cx="1618717" cy="149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1"/>
          <p:cNvSpPr txBox="1"/>
          <p:nvPr/>
        </p:nvSpPr>
        <p:spPr>
          <a:xfrm>
            <a:off x="3412204" y="3393764"/>
            <a:ext cx="28341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Laat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de pro’s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3649919" y="1651868"/>
            <a:ext cx="229043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Veiligheidstip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n°1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7" name="Google Shape;267;p41"/>
          <p:cNvPicPr preferRelativeResize="0"/>
          <p:nvPr/>
        </p:nvPicPr>
        <p:blipFill rotWithShape="1">
          <a:blip r:embed="rId10">
            <a:alphaModFix/>
          </a:blip>
          <a:srcRect l="16576" r="16577"/>
          <a:stretch/>
        </p:blipFill>
        <p:spPr>
          <a:xfrm rot="2431080">
            <a:off x="7634439" y="1726409"/>
            <a:ext cx="743663" cy="12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 rotWithShape="1">
          <a:blip r:embed="rId11">
            <a:alphaModFix/>
          </a:blip>
          <a:srcRect l="2499" r="2499"/>
          <a:stretch/>
        </p:blipFill>
        <p:spPr>
          <a:xfrm rot="837944">
            <a:off x="6964619" y="1191431"/>
            <a:ext cx="871422" cy="63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913</Words>
  <Application>Microsoft Office PowerPoint</Application>
  <PresentationFormat>Diavoorstelling (16:9)</PresentationFormat>
  <Paragraphs>188</Paragraphs>
  <Slides>18</Slides>
  <Notes>18</Notes>
  <HiddenSlides>1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Permanent Marker</vt:lpstr>
      <vt:lpstr>Calibri</vt:lpstr>
      <vt:lpstr>Verdana</vt:lpstr>
      <vt:lpstr>Arial</vt:lpstr>
      <vt:lpstr>Courier New</vt:lpstr>
      <vt:lpstr>Kantoorthema</vt:lpstr>
      <vt:lpstr>PowerPoint-presentatie</vt:lpstr>
      <vt:lpstr>Programma</vt:lpstr>
      <vt:lpstr>1. Wat weet jij over vuurwerk?</vt:lpstr>
      <vt:lpstr>PowerPoint-presentatie</vt:lpstr>
      <vt:lpstr>PowerPoint-presentatie</vt:lpstr>
      <vt:lpstr>Vuurwerk, knallertjes,…</vt:lpstr>
      <vt:lpstr>Belgische wetgeving</vt:lpstr>
      <vt:lpstr>In Antwerpen mag je nooit zelf vuurwerk afsteken. (ook geen volwassenen!)  Van 1 oktober tot en met 31 januari mag je zelfs geen vuurwerk bezitten of tonen.</vt:lpstr>
      <vt:lpstr>PowerPoint-presentatie</vt:lpstr>
      <vt:lpstr>PowerPoint-presentatie</vt:lpstr>
      <vt:lpstr>PowerPoint-presentatie</vt:lpstr>
      <vt:lpstr>Hoe luid is vuurwerk?</vt:lpstr>
      <vt:lpstr>PowerPoint-presentatie</vt:lpstr>
      <vt:lpstr>Wat kan er mislopen als je het toch doet?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Ariane Doom</dc:creator>
  <cp:keywords/>
  <dc:description/>
  <cp:lastModifiedBy>Kristien Traets</cp:lastModifiedBy>
  <cp:revision>69</cp:revision>
  <dcterms:created xsi:type="dcterms:W3CDTF">2020-09-14T08:02:50Z</dcterms:created>
  <dcterms:modified xsi:type="dcterms:W3CDTF">2024-12-11T15:57:31Z</dcterms:modified>
  <cp:category/>
</cp:coreProperties>
</file>