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78" r:id="rId6"/>
    <p:sldId id="277" r:id="rId7"/>
    <p:sldId id="261" r:id="rId8"/>
    <p:sldId id="262" r:id="rId9"/>
    <p:sldId id="263" r:id="rId10"/>
    <p:sldId id="276" r:id="rId11"/>
    <p:sldId id="260" r:id="rId12"/>
    <p:sldId id="269" r:id="rId13"/>
    <p:sldId id="264" r:id="rId14"/>
    <p:sldId id="265" r:id="rId15"/>
    <p:sldId id="266" r:id="rId16"/>
    <p:sldId id="270" r:id="rId17"/>
    <p:sldId id="271" r:id="rId18"/>
    <p:sldId id="272" r:id="rId19"/>
    <p:sldId id="273" r:id="rId20"/>
    <p:sldId id="274" r:id="rId21"/>
    <p:sldId id="275"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Verdana" panose="020B0604030504040204" pitchFamily="34" charset="0"/>
      <p:regular r:id="rId28"/>
      <p:bold r:id="rId29"/>
      <p:italic r:id="rId30"/>
      <p:boldItalic r:id="rId31"/>
    </p:embeddedFont>
    <p:embeddedFont>
      <p:font typeface="Open Sans" panose="020B0604020202020204" charset="0"/>
      <p:regular r:id="rId32"/>
      <p:bold r:id="rId33"/>
      <p:italic r:id="rId34"/>
      <p:boldItalic r:id="rId35"/>
    </p:embeddedFont>
    <p:embeddedFont>
      <p:font typeface="Permanent Marker" panose="020B0604020202020204"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gKveF/37C9bYQ5l/A5DCVlLbnw3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phné Vandycke" initials="" lastIdx="1" clrIdx="0"/>
  <p:cmAuthor id="1" name="Veerle De Decker" initials="VDD" lastIdx="5" clrIdx="1">
    <p:extLst>
      <p:ext uri="{19B8F6BF-5375-455C-9EA6-DF929625EA0E}">
        <p15:presenceInfo xmlns:p15="http://schemas.microsoft.com/office/powerpoint/2012/main" userId="S-1-5-21-1590110283-341257338-314601362-810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09"/>
    <p:restoredTop sz="63436" autoAdjust="0"/>
  </p:normalViewPr>
  <p:slideViewPr>
    <p:cSldViewPr snapToGrid="0">
      <p:cViewPr varScale="1">
        <p:scale>
          <a:sx n="102" d="100"/>
          <a:sy n="102" d="100"/>
        </p:scale>
        <p:origin x="1392" y="108"/>
      </p:cViewPr>
      <p:guideLst>
        <p:guide orient="horz" pos="1620"/>
        <p:guide pos="2880"/>
      </p:guideLst>
    </p:cSldViewPr>
  </p:slideViewPr>
  <p:notesTextViewPr>
    <p:cViewPr>
      <p:scale>
        <a:sx n="1" d="1"/>
        <a:sy n="1" d="1"/>
      </p:scale>
      <p:origin x="0" y="0"/>
    </p:cViewPr>
  </p:notesTextViewPr>
  <p:notesViewPr>
    <p:cSldViewPr snapToGrid="0">
      <p:cViewPr varScale="1">
        <p:scale>
          <a:sx n="92" d="100"/>
          <a:sy n="92" d="100"/>
        </p:scale>
        <p:origin x="337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94923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unsplash.com/@jackofallstreets?utm_source=unsplash&amp;utm_medium=referral&amp;utm_content=creditCopyText" TargetMode="External"/><Relationship Id="rId13" Type="http://schemas.openxmlformats.org/officeDocument/2006/relationships/hyperlink" Target="https://unsplash.com/s/photos/forest?utm_source=unsplash&amp;utm_medium=referral&amp;utm_content=creditCopyText" TargetMode="External"/><Relationship Id="rId18" Type="http://schemas.openxmlformats.org/officeDocument/2006/relationships/hyperlink" Target="https://unsplash.com/@jaelynnalexis?utm_source=unsplash&amp;utm_medium=referral&amp;utm_content=creditCopyText" TargetMode="External"/><Relationship Id="rId26" Type="http://schemas.openxmlformats.org/officeDocument/2006/relationships/hyperlink" Target="https://unsplash.com/@spinaldog?utm_source=unsplash&amp;utm_medium=referral&amp;utm_content=creditCopyText" TargetMode="External"/><Relationship Id="rId39" Type="http://schemas.openxmlformats.org/officeDocument/2006/relationships/hyperlink" Target="https://unsplash.com/s/photos/listening-music?utm_source=unsplash&amp;utm_medium=referral&amp;utm_content=creditCopyText" TargetMode="External"/><Relationship Id="rId3" Type="http://schemas.openxmlformats.org/officeDocument/2006/relationships/hyperlink" Target="https://www.cm.be/media/Folder-oorgasme_tcm47-11104.pdf" TargetMode="External"/><Relationship Id="rId21" Type="http://schemas.openxmlformats.org/officeDocument/2006/relationships/hyperlink" Target="https://www.pexels.com/nl-nl/foto/positieve-zwarte-man-luisteren-naar-muziek-in-oortelefoons-3799096/?utm_content=attributionCopyText&amp;utm_medium=referral&amp;utm_source=pexels" TargetMode="External"/><Relationship Id="rId34" Type="http://schemas.openxmlformats.org/officeDocument/2006/relationships/hyperlink" Target="https://unsplash.com/@johntorcasio?utm_source=unsplash&amp;utm_medium=referral&amp;utm_content=creditCopyText" TargetMode="External"/><Relationship Id="rId7" Type="http://schemas.openxmlformats.org/officeDocument/2006/relationships/hyperlink" Target="https://unsplash.com/s/photos/mosquito?utm_source=unsplash&amp;utm_medium=referral&amp;utm_content=creditCopyText" TargetMode="External"/><Relationship Id="rId12" Type="http://schemas.openxmlformats.org/officeDocument/2006/relationships/hyperlink" Target="https://unsplash.com/@szmigieldesign?utm_source=unsplash&amp;utm_medium=referral&amp;utm_content=creditCopyText" TargetMode="External"/><Relationship Id="rId17" Type="http://schemas.openxmlformats.org/officeDocument/2006/relationships/hyperlink" Target="https://unsplash.com/s/photos/metro?utm_source=unsplash&amp;utm_medium=referral&amp;utm_content=creditCopyText" TargetMode="External"/><Relationship Id="rId25" Type="http://schemas.openxmlformats.org/officeDocument/2006/relationships/hyperlink" Target="https://unsplash.com/s/photos/movie-theater?utm_source=unsplash&amp;utm_medium=referral&amp;utm_content=creditCopyText" TargetMode="External"/><Relationship Id="rId33" Type="http://schemas.openxmlformats.org/officeDocument/2006/relationships/hyperlink" Target="https://unsplash.com/s/photos/library?utm_source=unsplash&amp;utm_medium=referral&amp;utm_content=creditCopyText" TargetMode="External"/><Relationship Id="rId38" Type="http://schemas.openxmlformats.org/officeDocument/2006/relationships/hyperlink" Target="https://unsplash.com/@brucemars?utm_source=unsplash&amp;utm_medium=referral&amp;utm_content=creditCopyText" TargetMode="External"/><Relationship Id="rId2" Type="http://schemas.openxmlformats.org/officeDocument/2006/relationships/slide" Target="../slides/slide12.xml"/><Relationship Id="rId16" Type="http://schemas.openxmlformats.org/officeDocument/2006/relationships/hyperlink" Target="https://unsplash.com/@joeldevriend?utm_source=unsplash&amp;utm_medium=referral&amp;utm_content=creditCopyText" TargetMode="External"/><Relationship Id="rId20" Type="http://schemas.openxmlformats.org/officeDocument/2006/relationships/hyperlink" Target="https://www.pexels.com/nl-nl/@olly?utm_content=attributionCopyText&amp;utm_medium=referral&amp;utm_source=pexels" TargetMode="External"/><Relationship Id="rId29" Type="http://schemas.openxmlformats.org/officeDocument/2006/relationships/hyperlink" Target="https://unsplash.com/s/photos/truck?utm_source=unsplash&amp;utm_medium=referral&amp;utm_content=creditCopyText" TargetMode="External"/><Relationship Id="rId1" Type="http://schemas.openxmlformats.org/officeDocument/2006/relationships/notesMaster" Target="../notesMasters/notesMaster1.xml"/><Relationship Id="rId6" Type="http://schemas.openxmlformats.org/officeDocument/2006/relationships/hyperlink" Target="https://unsplash.com/@ekamelev?utm_source=unsplash&amp;utm_medium=referral&amp;utm_content=creditCopyText" TargetMode="External"/><Relationship Id="rId11" Type="http://schemas.openxmlformats.org/officeDocument/2006/relationships/hyperlink" Target="https://unsplash.com/s/photos/calling?utm_source=unsplash&amp;utm_medium=referral&amp;utm_content=creditCopyText" TargetMode="External"/><Relationship Id="rId24" Type="http://schemas.openxmlformats.org/officeDocument/2006/relationships/hyperlink" Target="https://unsplash.com/@jakehills?utm_source=unsplash&amp;utm_medium=referral&amp;utm_content=creditCopyText" TargetMode="External"/><Relationship Id="rId32" Type="http://schemas.openxmlformats.org/officeDocument/2006/relationships/hyperlink" Target="https://unsplash.com/@shravan_h?utm_source=unsplash&amp;utm_medium=referral&amp;utm_content=creditCopyText" TargetMode="External"/><Relationship Id="rId37" Type="http://schemas.openxmlformats.org/officeDocument/2006/relationships/hyperlink" Target="https://www.pexels.com/nl-nl/foto/huis-appartement-schoon-wassen-4107284/?utm_content=attributionCopyText&amp;utm_medium=referral&amp;utm_source=pexels" TargetMode="External"/><Relationship Id="rId5" Type="http://schemas.openxmlformats.org/officeDocument/2006/relationships/hyperlink" Target="https://unsplash.com/s/photos/shopping-street?utm_source=unsplash&amp;utm_medium=referral&amp;utm_content=creditCopyText" TargetMode="External"/><Relationship Id="rId15" Type="http://schemas.openxmlformats.org/officeDocument/2006/relationships/hyperlink" Target="https://unsplash.com/s/photos/concert?utm_source=unsplash&amp;utm_medium=referral&amp;utm_content=creditCopyText" TargetMode="External"/><Relationship Id="rId23" Type="http://schemas.openxmlformats.org/officeDocument/2006/relationships/hyperlink" Target="https://unsplash.com/s/photos/fireworks?utm_source=unsplash&amp;utm_medium=referral&amp;utm_content=creditCopyText" TargetMode="External"/><Relationship Id="rId28" Type="http://schemas.openxmlformats.org/officeDocument/2006/relationships/hyperlink" Target="https://unsplash.com/@oliandud?utm_source=unsplash&amp;utm_medium=referral&amp;utm_content=creditCopyText" TargetMode="External"/><Relationship Id="rId36" Type="http://schemas.openxmlformats.org/officeDocument/2006/relationships/hyperlink" Target="https://www.pexels.com/nl-nl/@cottonbro?utm_content=attributionCopyText&amp;utm_medium=referral&amp;utm_source=pexels" TargetMode="External"/><Relationship Id="rId10" Type="http://schemas.openxmlformats.org/officeDocument/2006/relationships/hyperlink" Target="https://unsplash.com/@chappelldigitalmarketing?utm_source=unsplash&amp;utm_medium=referral&amp;utm_content=creditCopyText" TargetMode="External"/><Relationship Id="rId19" Type="http://schemas.openxmlformats.org/officeDocument/2006/relationships/hyperlink" Target="https://unsplash.com/s/photos/watch?utm_source=unsplash&amp;utm_medium=referral&amp;utm_content=creditCopyText" TargetMode="External"/><Relationship Id="rId31" Type="http://schemas.openxmlformats.org/officeDocument/2006/relationships/hyperlink" Target="https://www.pexels.com/nl-nl/foto/gesloten-fotografie-van-bruine-houten-ingelijste-sony-luidspreker-157534/?utm_content=attributionCopyText&amp;utm_medium=referral&amp;utm_source=pexels" TargetMode="External"/><Relationship Id="rId4" Type="http://schemas.openxmlformats.org/officeDocument/2006/relationships/hyperlink" Target="https://unsplash.com/@kraft?utm_source=unsplash&amp;utm_medium=referral&amp;utm_content=creditCopyText" TargetMode="External"/><Relationship Id="rId9" Type="http://schemas.openxmlformats.org/officeDocument/2006/relationships/hyperlink" Target="https://unsplash.com/s/photos/walking-in-the-rain?utm_source=unsplash&amp;utm_medium=referral&amp;utm_content=creditCopyText" TargetMode="External"/><Relationship Id="rId14" Type="http://schemas.openxmlformats.org/officeDocument/2006/relationships/hyperlink" Target="https://unsplash.com/@ms88?utm_source=unsplash&amp;utm_medium=referral&amp;utm_content=creditCopyText" TargetMode="External"/><Relationship Id="rId22" Type="http://schemas.openxmlformats.org/officeDocument/2006/relationships/hyperlink" Target="https://unsplash.com/@elishaterada?utm_source=unsplash&amp;utm_medium=referral&amp;utm_content=creditCopyText" TargetMode="External"/><Relationship Id="rId27" Type="http://schemas.openxmlformats.org/officeDocument/2006/relationships/hyperlink" Target="https://unsplash.com/s/photos/train?utm_source=unsplash&amp;utm_medium=referral&amp;utm_content=creditCopyText" TargetMode="External"/><Relationship Id="rId30" Type="http://schemas.openxmlformats.org/officeDocument/2006/relationships/hyperlink" Target="https://www.pexels.com/nl-nl/@inspiredimages?utm_content=attributionCopyText&amp;utm_medium=referral&amp;utm_source=pexels" TargetMode="External"/><Relationship Id="rId35" Type="http://schemas.openxmlformats.org/officeDocument/2006/relationships/hyperlink" Target="https://unsplash.com/s/photos/jet-fighter?utm_source=unsplash&amp;utm_medium=referral&amp;utm_content=creditCopyTex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inmkDspbTsE&amp;feature=youtu.b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unsplash.com/@joshuafuller?utm_source=unsplash&amp;utm_medium=referral&amp;utm_content=creditCopyText" TargetMode="External"/><Relationship Id="rId3" Type="http://schemas.openxmlformats.org/officeDocument/2006/relationships/hyperlink" Target="https://unsplash.com/@toddquackenbush?utm_source=unsplash&amp;utm_medium=referral&amp;utm_content=creditCopyText" TargetMode="External"/><Relationship Id="rId7" Type="http://schemas.openxmlformats.org/officeDocument/2006/relationships/hyperlink" Target="https://unsplash.com/@arstyy?utm_source=unsplash&amp;utm_medium=referral&amp;utm_content=creditCopyText"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unsplash.com/@jussararomao?utm_source=unsplash&amp;utm_medium=referral&amp;utm_content=creditCopyText" TargetMode="External"/><Relationship Id="rId5" Type="http://schemas.openxmlformats.org/officeDocument/2006/relationships/hyperlink" Target="https://unsplash.com/@meindrittesauge?utm_source=unsplash&amp;utm_medium=referral&amp;utm_content=creditCopyText" TargetMode="External"/><Relationship Id="rId10" Type="http://schemas.openxmlformats.org/officeDocument/2006/relationships/hyperlink" Target="https://unsplash.com/@brazofuerte?utm_source=unsplash&amp;utm_medium=referral&amp;utm_content=creditCopyText" TargetMode="External"/><Relationship Id="rId4" Type="http://schemas.openxmlformats.org/officeDocument/2006/relationships/hyperlink" Target="https://unsplash.com/s/photos/long-exposure?utm_source=unsplash&amp;utm_medium=referral&amp;utm_content=creditCopyText" TargetMode="External"/><Relationship Id="rId9" Type="http://schemas.openxmlformats.org/officeDocument/2006/relationships/hyperlink" Target="https://unsplash.com/s/photos/light-trail?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i="1" dirty="0" err="1">
                <a:solidFill>
                  <a:srgbClr val="FF0000"/>
                </a:solidFill>
              </a:rPr>
              <a:t>Doelgroep</a:t>
            </a:r>
            <a:r>
              <a:rPr lang="en-US" i="1" dirty="0">
                <a:solidFill>
                  <a:srgbClr val="FF0000"/>
                </a:solidFill>
              </a:rPr>
              <a:t>: 16</a:t>
            </a:r>
            <a:r>
              <a:rPr lang="en-US" i="1" baseline="0" dirty="0">
                <a:solidFill>
                  <a:srgbClr val="FF0000"/>
                </a:solidFill>
              </a:rPr>
              <a:t> - 18</a:t>
            </a:r>
            <a:endParaRPr i="1" dirty="0">
              <a:solidFill>
                <a:srgbClr val="FF0000"/>
              </a:solidFill>
            </a:endParaRPr>
          </a:p>
        </p:txBody>
      </p:sp>
      <p:sp>
        <p:nvSpPr>
          <p:cNvPr id="83" name="Google Shape;8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a:t>
            </a:fld>
            <a:endParaRPr/>
          </a:p>
        </p:txBody>
      </p:sp>
    </p:spTree>
    <p:extLst>
      <p:ext uri="{BB962C8B-B14F-4D97-AF65-F5344CB8AC3E}">
        <p14:creationId xmlns:p14="http://schemas.microsoft.com/office/powerpoint/2010/main" val="123554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4604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64" name="Google Shape;16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extLst>
      <p:ext uri="{BB962C8B-B14F-4D97-AF65-F5344CB8AC3E}">
        <p14:creationId xmlns:p14="http://schemas.microsoft.com/office/powerpoint/2010/main" val="1124551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err="1"/>
              <a:t>Zie</a:t>
            </a:r>
            <a:r>
              <a:rPr lang="en-US" dirty="0"/>
              <a:t> </a:t>
            </a:r>
            <a:r>
              <a:rPr lang="en-US" dirty="0" err="1"/>
              <a:t>ook</a:t>
            </a:r>
            <a:r>
              <a:rPr lang="en-US" dirty="0"/>
              <a:t> de folder: </a:t>
            </a:r>
            <a:r>
              <a:rPr lang="en-US" sz="1200" u="sng" dirty="0">
                <a:solidFill>
                  <a:schemeClr val="hlink"/>
                </a:solidFill>
                <a:latin typeface="Arial"/>
                <a:ea typeface="Arial"/>
                <a:cs typeface="Arial"/>
                <a:sym typeface="Arial"/>
                <a:hlinkClick r:id="rId3"/>
              </a:rPr>
              <a:t>https://www.cm.be/media/Folder-oorgasme_tcm47-11104.pdf</a:t>
            </a:r>
            <a:endParaRPr sz="1200" u="sng" dirty="0">
              <a:solidFill>
                <a:schemeClr val="hlink"/>
              </a:solidFill>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sz="1200" u="sng" dirty="0">
              <a:solidFill>
                <a:schemeClr val="hlink"/>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sz="1200" u="sng" dirty="0">
                <a:solidFill>
                  <a:schemeClr val="hlink"/>
                </a:solidFill>
                <a:latin typeface="Arial"/>
                <a:ea typeface="Arial"/>
                <a:cs typeface="Arial"/>
                <a:sym typeface="Arial"/>
              </a:rPr>
              <a:t>_____</a:t>
            </a:r>
            <a:endParaRPr dirty="0"/>
          </a:p>
          <a:p>
            <a:pPr marL="0" marR="0" lvl="0" indent="0" algn="l" rtl="0">
              <a:lnSpc>
                <a:spcPct val="100000"/>
              </a:lnSpc>
              <a:spcBef>
                <a:spcPts val="0"/>
              </a:spcBef>
              <a:spcAft>
                <a:spcPts val="0"/>
              </a:spcAft>
              <a:buClr>
                <a:schemeClr val="dk1"/>
              </a:buClr>
              <a:buSzPts val="1200"/>
              <a:buFont typeface="Calibri"/>
              <a:buNone/>
            </a:pPr>
            <a:r>
              <a:rPr lang="en-US" dirty="0"/>
              <a:t>Photo by </a:t>
            </a:r>
            <a:r>
              <a:rPr lang="en-US" u="sng" dirty="0" err="1">
                <a:solidFill>
                  <a:schemeClr val="hlink"/>
                </a:solidFill>
                <a:hlinkClick r:id="rId4"/>
              </a:rPr>
              <a:t>Artur</a:t>
            </a:r>
            <a:r>
              <a:rPr lang="en-US" u="sng" dirty="0">
                <a:solidFill>
                  <a:schemeClr val="hlink"/>
                </a:solidFill>
                <a:hlinkClick r:id="rId4"/>
              </a:rPr>
              <a:t> Kraft</a:t>
            </a:r>
            <a:r>
              <a:rPr lang="en-US" dirty="0"/>
              <a:t> on </a:t>
            </a:r>
            <a:r>
              <a:rPr lang="en-US" u="sng" dirty="0" err="1">
                <a:solidFill>
                  <a:schemeClr val="hlink"/>
                </a:solidFill>
                <a:hlinkClick r:id="rId5"/>
              </a:rPr>
              <a:t>Unsplash</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r>
              <a:rPr lang="en-US" dirty="0"/>
              <a:t>Photo by </a:t>
            </a:r>
            <a:r>
              <a:rPr lang="en-US" u="sng" dirty="0" err="1">
                <a:solidFill>
                  <a:schemeClr val="hlink"/>
                </a:solidFill>
                <a:hlinkClick r:id="rId6"/>
              </a:rPr>
              <a:t>Егор</a:t>
            </a:r>
            <a:r>
              <a:rPr lang="en-US" u="sng" dirty="0">
                <a:solidFill>
                  <a:schemeClr val="hlink"/>
                </a:solidFill>
                <a:hlinkClick r:id="rId6"/>
              </a:rPr>
              <a:t> </a:t>
            </a:r>
            <a:r>
              <a:rPr lang="en-US" u="sng" dirty="0" err="1">
                <a:solidFill>
                  <a:schemeClr val="hlink"/>
                </a:solidFill>
                <a:hlinkClick r:id="rId6"/>
              </a:rPr>
              <a:t>Камелев</a:t>
            </a:r>
            <a:r>
              <a:rPr lang="en-US" dirty="0"/>
              <a:t> on </a:t>
            </a:r>
            <a:r>
              <a:rPr lang="en-US" u="sng" dirty="0" err="1">
                <a:solidFill>
                  <a:schemeClr val="hlink"/>
                </a:solidFill>
                <a:hlinkClick r:id="rId7"/>
              </a:rPr>
              <a:t>Unsplash</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r>
              <a:rPr lang="en-US" dirty="0"/>
              <a:t>Photo by </a:t>
            </a:r>
            <a:r>
              <a:rPr lang="en-US" u="sng" dirty="0">
                <a:solidFill>
                  <a:schemeClr val="hlink"/>
                </a:solidFill>
                <a:hlinkClick r:id="rId8"/>
              </a:rPr>
              <a:t>Jack </a:t>
            </a:r>
            <a:r>
              <a:rPr lang="en-US" u="sng" dirty="0" err="1">
                <a:solidFill>
                  <a:schemeClr val="hlink"/>
                </a:solidFill>
                <a:hlinkClick r:id="rId8"/>
              </a:rPr>
              <a:t>Finnigan</a:t>
            </a:r>
            <a:r>
              <a:rPr lang="en-US" dirty="0"/>
              <a:t> on </a:t>
            </a:r>
            <a:r>
              <a:rPr lang="en-US" u="sng" dirty="0" err="1">
                <a:solidFill>
                  <a:schemeClr val="hlink"/>
                </a:solidFill>
                <a:hlinkClick r:id="rId9"/>
              </a:rPr>
              <a:t>Unsplash</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r>
              <a:rPr lang="en-US" dirty="0"/>
              <a:t>Photo by </a:t>
            </a:r>
            <a:r>
              <a:rPr lang="en-US" u="sng" dirty="0">
                <a:solidFill>
                  <a:schemeClr val="hlink"/>
                </a:solidFill>
                <a:hlinkClick r:id="rId10"/>
              </a:rPr>
              <a:t>Chase Chappell</a:t>
            </a:r>
            <a:r>
              <a:rPr lang="en-US" dirty="0"/>
              <a:t> on </a:t>
            </a:r>
            <a:r>
              <a:rPr lang="en-US" u="sng" dirty="0" err="1">
                <a:solidFill>
                  <a:schemeClr val="hlink"/>
                </a:solidFill>
                <a:hlinkClick r:id="rId11"/>
              </a:rPr>
              <a:t>Unsplash</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r>
              <a:rPr lang="en-US" dirty="0"/>
              <a:t>Photo by </a:t>
            </a:r>
            <a:r>
              <a:rPr lang="en-US" u="sng" dirty="0">
                <a:solidFill>
                  <a:schemeClr val="hlink"/>
                </a:solidFill>
                <a:hlinkClick r:id="rId12"/>
              </a:rPr>
              <a:t>Lukasz </a:t>
            </a:r>
            <a:r>
              <a:rPr lang="en-US" u="sng" dirty="0" err="1">
                <a:solidFill>
                  <a:schemeClr val="hlink"/>
                </a:solidFill>
                <a:hlinkClick r:id="rId12"/>
              </a:rPr>
              <a:t>Szmigiel</a:t>
            </a:r>
            <a:r>
              <a:rPr lang="en-US" dirty="0"/>
              <a:t> on </a:t>
            </a:r>
            <a:r>
              <a:rPr lang="en-US" u="sng" dirty="0" err="1">
                <a:solidFill>
                  <a:schemeClr val="hlink"/>
                </a:solidFill>
                <a:hlinkClick r:id="rId13"/>
              </a:rPr>
              <a:t>Unsplash</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r>
              <a:rPr lang="en-US" dirty="0"/>
              <a:t>Photo by </a:t>
            </a:r>
            <a:r>
              <a:rPr lang="en-US" u="sng" dirty="0">
                <a:solidFill>
                  <a:schemeClr val="hlink"/>
                </a:solidFill>
                <a:hlinkClick r:id="rId14"/>
              </a:rPr>
              <a:t>m</a:t>
            </a:r>
            <a:r>
              <a:rPr lang="en-US" dirty="0"/>
              <a:t> on </a:t>
            </a:r>
            <a:r>
              <a:rPr lang="en-US" u="sng" dirty="0" err="1">
                <a:solidFill>
                  <a:schemeClr val="hlink"/>
                </a:solidFill>
                <a:hlinkClick r:id="rId15"/>
              </a:rPr>
              <a:t>Unsplash</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r>
              <a:rPr lang="en-US" dirty="0"/>
              <a:t>Photo by </a:t>
            </a:r>
            <a:r>
              <a:rPr lang="en-US" u="sng" dirty="0" err="1">
                <a:solidFill>
                  <a:schemeClr val="hlink"/>
                </a:solidFill>
                <a:hlinkClick r:id="rId16"/>
              </a:rPr>
              <a:t>Joël</a:t>
            </a:r>
            <a:r>
              <a:rPr lang="en-US" u="sng" dirty="0">
                <a:solidFill>
                  <a:schemeClr val="hlink"/>
                </a:solidFill>
                <a:hlinkClick r:id="rId16"/>
              </a:rPr>
              <a:t> de </a:t>
            </a:r>
            <a:r>
              <a:rPr lang="en-US" u="sng" dirty="0" err="1">
                <a:solidFill>
                  <a:schemeClr val="hlink"/>
                </a:solidFill>
                <a:hlinkClick r:id="rId16"/>
              </a:rPr>
              <a:t>Vriend</a:t>
            </a:r>
            <a:r>
              <a:rPr lang="en-US" dirty="0"/>
              <a:t> on </a:t>
            </a:r>
            <a:r>
              <a:rPr lang="en-US" u="sng" dirty="0" err="1">
                <a:solidFill>
                  <a:schemeClr val="hlink"/>
                </a:solidFill>
                <a:hlinkClick r:id="rId17"/>
              </a:rPr>
              <a:t>Unsplash</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r>
              <a:rPr lang="en-US" dirty="0"/>
              <a:t>Photo by </a:t>
            </a:r>
            <a:r>
              <a:rPr lang="en-US" u="sng" dirty="0">
                <a:solidFill>
                  <a:schemeClr val="hlink"/>
                </a:solidFill>
                <a:hlinkClick r:id="rId18"/>
              </a:rPr>
              <a:t>Jaelynn Castillo</a:t>
            </a:r>
            <a:r>
              <a:rPr lang="en-US" dirty="0"/>
              <a:t> on </a:t>
            </a:r>
            <a:r>
              <a:rPr lang="en-US" u="sng" dirty="0" err="1">
                <a:solidFill>
                  <a:schemeClr val="hlink"/>
                </a:solidFill>
                <a:hlinkClick r:id="rId19"/>
              </a:rPr>
              <a:t>Unsplash</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r>
              <a:rPr lang="en-US" dirty="0" err="1"/>
              <a:t>Ph</a:t>
            </a:r>
            <a:r>
              <a:rPr lang="en-US" sz="1200" b="0" i="0" u="none" strike="noStrike" cap="none" dirty="0" err="1">
                <a:solidFill>
                  <a:schemeClr val="dk1"/>
                </a:solidFill>
                <a:latin typeface="Calibri"/>
                <a:ea typeface="Calibri"/>
                <a:cs typeface="Calibri"/>
                <a:sym typeface="Calibri"/>
              </a:rPr>
              <a:t>Foto</a:t>
            </a:r>
            <a:r>
              <a:rPr lang="en-US" sz="1200" b="0" i="0" u="none" strike="noStrike" cap="none" dirty="0">
                <a:solidFill>
                  <a:schemeClr val="dk1"/>
                </a:solidFill>
                <a:latin typeface="Calibri"/>
                <a:ea typeface="Calibri"/>
                <a:cs typeface="Calibri"/>
                <a:sym typeface="Calibri"/>
              </a:rPr>
              <a:t> door </a:t>
            </a:r>
            <a:r>
              <a:rPr lang="en-US" sz="1200" b="1" i="0" u="sng" strike="noStrike" cap="none" dirty="0">
                <a:solidFill>
                  <a:schemeClr val="dk1"/>
                </a:solidFill>
                <a:latin typeface="Calibri"/>
                <a:ea typeface="Calibri"/>
                <a:cs typeface="Calibri"/>
                <a:sym typeface="Calibri"/>
                <a:hlinkClick r:id="rId20">
                  <a:extLst>
                    <a:ext uri="{A12FA001-AC4F-418D-AE19-62706E023703}">
                      <ahyp:hlinkClr xmlns:ahyp="http://schemas.microsoft.com/office/drawing/2018/hyperlinkcolor" xmlns="" val="tx"/>
                    </a:ext>
                  </a:extLst>
                </a:hlinkClick>
              </a:rPr>
              <a:t>Andrea </a:t>
            </a:r>
            <a:r>
              <a:rPr lang="en-US" sz="1200" b="1" i="0" u="sng" strike="noStrike" cap="none" dirty="0" err="1">
                <a:solidFill>
                  <a:schemeClr val="dk1"/>
                </a:solidFill>
                <a:latin typeface="Calibri"/>
                <a:ea typeface="Calibri"/>
                <a:cs typeface="Calibri"/>
                <a:sym typeface="Calibri"/>
                <a:hlinkClick r:id="rId20">
                  <a:extLst>
                    <a:ext uri="{A12FA001-AC4F-418D-AE19-62706E023703}">
                      <ahyp:hlinkClr xmlns:ahyp="http://schemas.microsoft.com/office/drawing/2018/hyperlinkcolor" xmlns="" val="tx"/>
                    </a:ext>
                  </a:extLst>
                </a:hlinkClick>
              </a:rPr>
              <a:t>Piacquadio</a:t>
            </a:r>
            <a:r>
              <a:rPr lang="en-US" sz="1200" b="0" i="0" u="none" strike="noStrike" cap="none" dirty="0">
                <a:solidFill>
                  <a:schemeClr val="dk1"/>
                </a:solidFill>
                <a:latin typeface="Calibri"/>
                <a:ea typeface="Calibri"/>
                <a:cs typeface="Calibri"/>
                <a:sym typeface="Calibri"/>
              </a:rPr>
              <a:t> via </a:t>
            </a:r>
            <a:r>
              <a:rPr lang="en-US" sz="1200" b="1" i="0" u="sng" strike="noStrike" cap="none" dirty="0" err="1">
                <a:solidFill>
                  <a:schemeClr val="dk1"/>
                </a:solidFill>
                <a:latin typeface="Calibri"/>
                <a:ea typeface="Calibri"/>
                <a:cs typeface="Calibri"/>
                <a:sym typeface="Calibri"/>
                <a:hlinkClick r:id="rId21">
                  <a:extLst>
                    <a:ext uri="{A12FA001-AC4F-418D-AE19-62706E023703}">
                      <ahyp:hlinkClr xmlns:ahyp="http://schemas.microsoft.com/office/drawing/2018/hyperlinkcolor" xmlns="" val="tx"/>
                    </a:ext>
                  </a:extLst>
                </a:hlinkClick>
              </a:rPr>
              <a:t>Pexels</a:t>
            </a: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dirty="0"/>
              <a:t>Photo by </a:t>
            </a:r>
            <a:r>
              <a:rPr lang="en-US" u="sng" dirty="0">
                <a:solidFill>
                  <a:schemeClr val="hlink"/>
                </a:solidFill>
                <a:hlinkClick r:id="rId22"/>
              </a:rPr>
              <a:t>Elisha Terada</a:t>
            </a:r>
            <a:r>
              <a:rPr lang="en-US" dirty="0"/>
              <a:t> on </a:t>
            </a:r>
            <a:r>
              <a:rPr lang="en-US" u="sng" dirty="0" err="1">
                <a:solidFill>
                  <a:schemeClr val="hlink"/>
                </a:solidFill>
                <a:hlinkClick r:id="rId23"/>
              </a:rPr>
              <a:t>Unsplash</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r>
              <a:rPr lang="en-US" dirty="0"/>
              <a:t>Photo by </a:t>
            </a:r>
            <a:r>
              <a:rPr lang="en-US" u="sng" dirty="0">
                <a:solidFill>
                  <a:schemeClr val="hlink"/>
                </a:solidFill>
                <a:hlinkClick r:id="rId24"/>
              </a:rPr>
              <a:t>Jake Hills</a:t>
            </a:r>
            <a:r>
              <a:rPr lang="en-US" dirty="0"/>
              <a:t> on </a:t>
            </a:r>
            <a:r>
              <a:rPr lang="en-US" u="sng" dirty="0" err="1">
                <a:solidFill>
                  <a:schemeClr val="hlink"/>
                </a:solidFill>
                <a:hlinkClick r:id="rId25"/>
              </a:rPr>
              <a:t>Unsplash</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r>
              <a:rPr lang="en-US" dirty="0"/>
              <a:t>Photo by </a:t>
            </a:r>
            <a:r>
              <a:rPr lang="en-US" u="sng" dirty="0">
                <a:solidFill>
                  <a:schemeClr val="hlink"/>
                </a:solidFill>
                <a:hlinkClick r:id="rId26"/>
              </a:rPr>
              <a:t>Andrey </a:t>
            </a:r>
            <a:r>
              <a:rPr lang="en-US" u="sng" dirty="0" err="1">
                <a:solidFill>
                  <a:schemeClr val="hlink"/>
                </a:solidFill>
                <a:hlinkClick r:id="rId26"/>
              </a:rPr>
              <a:t>Kremkov</a:t>
            </a:r>
            <a:r>
              <a:rPr lang="en-US" dirty="0"/>
              <a:t> on </a:t>
            </a:r>
            <a:r>
              <a:rPr lang="en-US" u="sng" dirty="0" err="1">
                <a:solidFill>
                  <a:schemeClr val="hlink"/>
                </a:solidFill>
                <a:hlinkClick r:id="rId27"/>
              </a:rPr>
              <a:t>Unsplash</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r>
              <a:rPr lang="en-US" dirty="0"/>
              <a:t>Photo by </a:t>
            </a:r>
            <a:r>
              <a:rPr lang="en-US" u="sng" dirty="0">
                <a:solidFill>
                  <a:schemeClr val="hlink"/>
                </a:solidFill>
                <a:hlinkClick r:id="rId28"/>
              </a:rPr>
              <a:t>Olga </a:t>
            </a:r>
            <a:r>
              <a:rPr lang="en-US" u="sng" dirty="0" err="1">
                <a:solidFill>
                  <a:schemeClr val="hlink"/>
                </a:solidFill>
                <a:hlinkClick r:id="rId28"/>
              </a:rPr>
              <a:t>Dudareva</a:t>
            </a:r>
            <a:r>
              <a:rPr lang="en-US" dirty="0"/>
              <a:t> on </a:t>
            </a:r>
            <a:r>
              <a:rPr lang="en-US" u="sng" dirty="0" err="1">
                <a:solidFill>
                  <a:schemeClr val="hlink"/>
                </a:solidFill>
                <a:hlinkClick r:id="rId29"/>
              </a:rPr>
              <a:t>Unsplash</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err="1">
                <a:solidFill>
                  <a:schemeClr val="dk1"/>
                </a:solidFill>
                <a:latin typeface="Calibri"/>
                <a:ea typeface="Calibri"/>
                <a:cs typeface="Calibri"/>
                <a:sym typeface="Calibri"/>
              </a:rPr>
              <a:t>Foto</a:t>
            </a:r>
            <a:r>
              <a:rPr lang="en-US" sz="1200" b="0" i="0" u="none" strike="noStrike" cap="none" dirty="0">
                <a:solidFill>
                  <a:schemeClr val="dk1"/>
                </a:solidFill>
                <a:latin typeface="Calibri"/>
                <a:ea typeface="Calibri"/>
                <a:cs typeface="Calibri"/>
                <a:sym typeface="Calibri"/>
              </a:rPr>
              <a:t> door </a:t>
            </a:r>
            <a:r>
              <a:rPr lang="en-US" sz="1200" b="1" i="0" u="sng" strike="noStrike" cap="none" dirty="0">
                <a:solidFill>
                  <a:schemeClr val="dk1"/>
                </a:solidFill>
                <a:latin typeface="Calibri"/>
                <a:ea typeface="Calibri"/>
                <a:cs typeface="Calibri"/>
                <a:sym typeface="Calibri"/>
                <a:hlinkClick r:id="rId30">
                  <a:extLst>
                    <a:ext uri="{A12FA001-AC4F-418D-AE19-62706E023703}">
                      <ahyp:hlinkClr xmlns:ahyp="http://schemas.microsoft.com/office/drawing/2018/hyperlinkcolor" xmlns="" val="tx"/>
                    </a:ext>
                  </a:extLst>
                </a:hlinkClick>
              </a:rPr>
              <a:t>Anthony</a:t>
            </a:r>
            <a:r>
              <a:rPr lang="en-US" sz="1200" b="0" i="0" u="none" strike="noStrike" cap="none" dirty="0">
                <a:solidFill>
                  <a:schemeClr val="dk1"/>
                </a:solidFill>
                <a:latin typeface="Calibri"/>
                <a:ea typeface="Calibri"/>
                <a:cs typeface="Calibri"/>
                <a:sym typeface="Calibri"/>
              </a:rPr>
              <a:t> via </a:t>
            </a:r>
            <a:r>
              <a:rPr lang="en-US" sz="1200" b="1" i="0" u="sng" strike="noStrike" cap="none" dirty="0" err="1">
                <a:solidFill>
                  <a:schemeClr val="dk1"/>
                </a:solidFill>
                <a:latin typeface="Calibri"/>
                <a:ea typeface="Calibri"/>
                <a:cs typeface="Calibri"/>
                <a:sym typeface="Calibri"/>
                <a:hlinkClick r:id="rId31">
                  <a:extLst>
                    <a:ext uri="{A12FA001-AC4F-418D-AE19-62706E023703}">
                      <ahyp:hlinkClr xmlns:ahyp="http://schemas.microsoft.com/office/drawing/2018/hyperlinkcolor" xmlns="" val="tx"/>
                    </a:ext>
                  </a:extLst>
                </a:hlinkClick>
              </a:rPr>
              <a:t>Pexels</a:t>
            </a: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dirty="0"/>
              <a:t>Photo by </a:t>
            </a:r>
            <a:r>
              <a:rPr lang="en-US" u="sng" dirty="0" err="1">
                <a:solidFill>
                  <a:schemeClr val="hlink"/>
                </a:solidFill>
                <a:hlinkClick r:id="rId32"/>
              </a:rPr>
              <a:t>Shravankumar</a:t>
            </a:r>
            <a:r>
              <a:rPr lang="en-US" u="sng" dirty="0">
                <a:solidFill>
                  <a:schemeClr val="hlink"/>
                </a:solidFill>
                <a:hlinkClick r:id="rId32"/>
              </a:rPr>
              <a:t> </a:t>
            </a:r>
            <a:r>
              <a:rPr lang="en-US" u="sng" dirty="0" err="1">
                <a:solidFill>
                  <a:schemeClr val="hlink"/>
                </a:solidFill>
                <a:hlinkClick r:id="rId32"/>
              </a:rPr>
              <a:t>Hiregoudar</a:t>
            </a:r>
            <a:r>
              <a:rPr lang="en-US" dirty="0"/>
              <a:t> on </a:t>
            </a:r>
            <a:r>
              <a:rPr lang="en-US" u="sng" dirty="0" err="1">
                <a:solidFill>
                  <a:schemeClr val="hlink"/>
                </a:solidFill>
                <a:hlinkClick r:id="rId33"/>
              </a:rPr>
              <a:t>Unsplash</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r>
              <a:rPr lang="en-US" dirty="0"/>
              <a:t>Photo by </a:t>
            </a:r>
            <a:r>
              <a:rPr lang="en-US" u="sng" dirty="0">
                <a:solidFill>
                  <a:schemeClr val="hlink"/>
                </a:solidFill>
                <a:hlinkClick r:id="rId34"/>
              </a:rPr>
              <a:t>John </a:t>
            </a:r>
            <a:r>
              <a:rPr lang="en-US" u="sng" dirty="0" err="1">
                <a:solidFill>
                  <a:schemeClr val="hlink"/>
                </a:solidFill>
                <a:hlinkClick r:id="rId34"/>
              </a:rPr>
              <a:t>Torcasio</a:t>
            </a:r>
            <a:r>
              <a:rPr lang="en-US" dirty="0"/>
              <a:t> on </a:t>
            </a:r>
            <a:r>
              <a:rPr lang="en-US" u="sng" dirty="0" err="1">
                <a:solidFill>
                  <a:schemeClr val="hlink"/>
                </a:solidFill>
                <a:hlinkClick r:id="rId35"/>
              </a:rPr>
              <a:t>Unsplash</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err="1">
                <a:solidFill>
                  <a:schemeClr val="dk1"/>
                </a:solidFill>
                <a:latin typeface="Calibri"/>
                <a:ea typeface="Calibri"/>
                <a:cs typeface="Calibri"/>
                <a:sym typeface="Calibri"/>
              </a:rPr>
              <a:t>Foto</a:t>
            </a:r>
            <a:r>
              <a:rPr lang="en-US" sz="1200" b="0" i="0" u="none" strike="noStrike" cap="none" dirty="0">
                <a:solidFill>
                  <a:schemeClr val="dk1"/>
                </a:solidFill>
                <a:latin typeface="Calibri"/>
                <a:ea typeface="Calibri"/>
                <a:cs typeface="Calibri"/>
                <a:sym typeface="Calibri"/>
              </a:rPr>
              <a:t> door </a:t>
            </a:r>
            <a:r>
              <a:rPr lang="en-US" sz="1200" b="1" i="0" u="sng" strike="noStrike" cap="none" dirty="0" err="1">
                <a:solidFill>
                  <a:schemeClr val="dk1"/>
                </a:solidFill>
                <a:latin typeface="Calibri"/>
                <a:ea typeface="Calibri"/>
                <a:cs typeface="Calibri"/>
                <a:sym typeface="Calibri"/>
                <a:hlinkClick r:id="rId36">
                  <a:extLst>
                    <a:ext uri="{A12FA001-AC4F-418D-AE19-62706E023703}">
                      <ahyp:hlinkClr xmlns:ahyp="http://schemas.microsoft.com/office/drawing/2018/hyperlinkcolor" xmlns="" val="tx"/>
                    </a:ext>
                  </a:extLst>
                </a:hlinkClick>
              </a:rPr>
              <a:t>cottonbro</a:t>
            </a:r>
            <a:r>
              <a:rPr lang="en-US" sz="1200" b="0" i="0" u="none" strike="noStrike" cap="none" dirty="0">
                <a:solidFill>
                  <a:schemeClr val="dk1"/>
                </a:solidFill>
                <a:latin typeface="Calibri"/>
                <a:ea typeface="Calibri"/>
                <a:cs typeface="Calibri"/>
                <a:sym typeface="Calibri"/>
              </a:rPr>
              <a:t> via </a:t>
            </a:r>
            <a:r>
              <a:rPr lang="en-US" sz="1200" b="1" i="0" u="sng" strike="noStrike" cap="none" dirty="0" err="1">
                <a:solidFill>
                  <a:schemeClr val="dk1"/>
                </a:solidFill>
                <a:latin typeface="Calibri"/>
                <a:ea typeface="Calibri"/>
                <a:cs typeface="Calibri"/>
                <a:sym typeface="Calibri"/>
                <a:hlinkClick r:id="rId37">
                  <a:extLst>
                    <a:ext uri="{A12FA001-AC4F-418D-AE19-62706E023703}">
                      <ahyp:hlinkClr xmlns:ahyp="http://schemas.microsoft.com/office/drawing/2018/hyperlinkcolor" xmlns="" val="tx"/>
                    </a:ext>
                  </a:extLst>
                </a:hlinkClick>
              </a:rPr>
              <a:t>Pexels</a:t>
            </a:r>
            <a:endParaRPr dirty="0"/>
          </a:p>
          <a:p>
            <a:pPr marL="0" marR="0" lvl="0" indent="0" algn="l" rtl="0">
              <a:lnSpc>
                <a:spcPct val="100000"/>
              </a:lnSpc>
              <a:spcBef>
                <a:spcPts val="0"/>
              </a:spcBef>
              <a:spcAft>
                <a:spcPts val="0"/>
              </a:spcAft>
              <a:buClr>
                <a:schemeClr val="dk1"/>
              </a:buClr>
              <a:buSzPts val="1200"/>
              <a:buFont typeface="Calibri"/>
              <a:buNone/>
            </a:pPr>
            <a:r>
              <a:rPr lang="en-US" dirty="0"/>
              <a:t>Photo by </a:t>
            </a:r>
            <a:r>
              <a:rPr lang="en-US" u="sng" dirty="0" err="1">
                <a:solidFill>
                  <a:schemeClr val="hlink"/>
                </a:solidFill>
                <a:hlinkClick r:id="rId38"/>
              </a:rPr>
              <a:t>bruce</a:t>
            </a:r>
            <a:r>
              <a:rPr lang="en-US" u="sng" dirty="0">
                <a:solidFill>
                  <a:schemeClr val="hlink"/>
                </a:solidFill>
                <a:hlinkClick r:id="rId38"/>
              </a:rPr>
              <a:t> mars</a:t>
            </a:r>
            <a:r>
              <a:rPr lang="en-US" dirty="0"/>
              <a:t> on </a:t>
            </a:r>
            <a:r>
              <a:rPr lang="en-US" u="sng" dirty="0" err="1">
                <a:solidFill>
                  <a:schemeClr val="hlink"/>
                </a:solidFill>
                <a:hlinkClick r:id="rId39"/>
              </a:rPr>
              <a:t>Unsplash</a:t>
            </a:r>
            <a:r>
              <a:rPr lang="en-US" dirty="0"/>
              <a:t> </a:t>
            </a: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413" name="Google Shape;413;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12</a:t>
            </a:fld>
            <a:endParaRPr/>
          </a:p>
        </p:txBody>
      </p:sp>
    </p:spTree>
    <p:extLst>
      <p:ext uri="{BB962C8B-B14F-4D97-AF65-F5344CB8AC3E}">
        <p14:creationId xmlns:p14="http://schemas.microsoft.com/office/powerpoint/2010/main" val="1695590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
        <p:nvSpPr>
          <p:cNvPr id="246" name="Google Shape;246;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13</a:t>
            </a:fld>
            <a:endParaRPr/>
          </a:p>
        </p:txBody>
      </p:sp>
    </p:spTree>
    <p:extLst>
      <p:ext uri="{BB962C8B-B14F-4D97-AF65-F5344CB8AC3E}">
        <p14:creationId xmlns:p14="http://schemas.microsoft.com/office/powerpoint/2010/main" val="577572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u="sng" dirty="0" err="1"/>
              <a:t>Ingaan</a:t>
            </a:r>
            <a:r>
              <a:rPr lang="en-US" u="sng" dirty="0"/>
              <a:t> op de </a:t>
            </a:r>
            <a:r>
              <a:rPr lang="en-US" u="sng" dirty="0" err="1"/>
              <a:t>mogelijke</a:t>
            </a:r>
            <a:r>
              <a:rPr lang="en-US" u="sng" dirty="0"/>
              <a:t> </a:t>
            </a:r>
            <a:r>
              <a:rPr lang="en-US" u="sng" dirty="0" err="1"/>
              <a:t>lichamelijke</a:t>
            </a:r>
            <a:r>
              <a:rPr lang="en-US" u="sng" dirty="0"/>
              <a:t> </a:t>
            </a:r>
            <a:r>
              <a:rPr lang="en-US" u="sng" dirty="0" err="1"/>
              <a:t>verwondingen</a:t>
            </a:r>
            <a:endParaRPr dirty="0"/>
          </a:p>
          <a:p>
            <a:pPr marL="0" lvl="0" indent="0" algn="l" rtl="0">
              <a:lnSpc>
                <a:spcPct val="100000"/>
              </a:lnSpc>
              <a:spcBef>
                <a:spcPts val="0"/>
              </a:spcBef>
              <a:spcAft>
                <a:spcPts val="0"/>
              </a:spcAft>
              <a:buClr>
                <a:schemeClr val="dk1"/>
              </a:buClr>
              <a:buSzPts val="1200"/>
              <a:buFont typeface="Arial"/>
              <a:buNone/>
            </a:pPr>
            <a:endParaRPr dirty="0"/>
          </a:p>
          <a:p>
            <a:pPr marL="171450" lvl="0" indent="-171450" algn="l" rtl="0">
              <a:lnSpc>
                <a:spcPct val="100000"/>
              </a:lnSpc>
              <a:spcBef>
                <a:spcPts val="0"/>
              </a:spcBef>
              <a:spcAft>
                <a:spcPts val="0"/>
              </a:spcAft>
              <a:buClr>
                <a:schemeClr val="dk1"/>
              </a:buClr>
              <a:buSzPts val="1200"/>
              <a:buFont typeface="Arial"/>
              <a:buChar char="•"/>
            </a:pPr>
            <a:r>
              <a:rPr lang="en-US" dirty="0"/>
              <a:t>Licht de </a:t>
            </a:r>
            <a:r>
              <a:rPr lang="en-US" dirty="0" err="1"/>
              <a:t>punten</a:t>
            </a:r>
            <a:r>
              <a:rPr lang="en-US" dirty="0"/>
              <a:t> op de sheet toe: </a:t>
            </a:r>
            <a:r>
              <a:rPr lang="en-US" dirty="0" err="1"/>
              <a:t>mogelijke</a:t>
            </a:r>
            <a:r>
              <a:rPr lang="en-US" dirty="0"/>
              <a:t> </a:t>
            </a:r>
            <a:r>
              <a:rPr lang="en-US" dirty="0" err="1"/>
              <a:t>verwondingen</a:t>
            </a:r>
            <a:r>
              <a:rPr lang="en-US" dirty="0"/>
              <a:t> + </a:t>
            </a:r>
            <a:r>
              <a:rPr lang="en-US" dirty="0" err="1"/>
              <a:t>gevolgen</a:t>
            </a:r>
            <a:r>
              <a:rPr lang="en-US" dirty="0"/>
              <a:t> per </a:t>
            </a:r>
            <a:r>
              <a:rPr lang="en-US" dirty="0" err="1"/>
              <a:t>lichaamsdeel</a:t>
            </a:r>
            <a:r>
              <a:rPr lang="en-US" dirty="0"/>
              <a:t>:</a:t>
            </a:r>
            <a:endParaRPr dirty="0"/>
          </a:p>
          <a:p>
            <a:pPr marL="628650" lvl="1" indent="-171450" algn="l" rtl="0">
              <a:lnSpc>
                <a:spcPct val="100000"/>
              </a:lnSpc>
              <a:spcBef>
                <a:spcPts val="0"/>
              </a:spcBef>
              <a:spcAft>
                <a:spcPts val="0"/>
              </a:spcAft>
              <a:buClr>
                <a:schemeClr val="dk1"/>
              </a:buClr>
              <a:buSzPts val="1200"/>
              <a:buFont typeface="Arial"/>
              <a:buChar char="•"/>
            </a:pPr>
            <a:r>
              <a:rPr lang="en-US" dirty="0" err="1"/>
              <a:t>Ogen</a:t>
            </a:r>
            <a:r>
              <a:rPr lang="en-US" dirty="0"/>
              <a:t>: </a:t>
            </a:r>
            <a:r>
              <a:rPr lang="en-US" dirty="0" err="1"/>
              <a:t>blindheid</a:t>
            </a:r>
            <a:r>
              <a:rPr lang="en-US" dirty="0"/>
              <a:t>, </a:t>
            </a:r>
            <a:r>
              <a:rPr lang="en-US" dirty="0" err="1"/>
              <a:t>slechtziendheid</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Oren: </a:t>
            </a:r>
            <a:r>
              <a:rPr lang="en-US" dirty="0" err="1"/>
              <a:t>gehoorschade</a:t>
            </a:r>
            <a:r>
              <a:rPr lang="en-US" dirty="0"/>
              <a:t> door </a:t>
            </a:r>
            <a:r>
              <a:rPr lang="en-US" dirty="0" err="1"/>
              <a:t>knallers</a:t>
            </a:r>
            <a:r>
              <a:rPr lang="en-US" dirty="0"/>
              <a:t> (</a:t>
            </a:r>
            <a:r>
              <a:rPr lang="en-US" dirty="0" err="1"/>
              <a:t>doofheid</a:t>
            </a:r>
            <a:r>
              <a:rPr lang="en-US" dirty="0"/>
              <a:t> of </a:t>
            </a:r>
            <a:r>
              <a:rPr lang="en-US" dirty="0" err="1"/>
              <a:t>slechthorendheid</a:t>
            </a:r>
            <a:r>
              <a:rPr lang="en-US" dirty="0"/>
              <a:t>, </a:t>
            </a:r>
            <a:r>
              <a:rPr lang="en-US" dirty="0" err="1"/>
              <a:t>oorsuizen</a:t>
            </a:r>
            <a:r>
              <a:rPr lang="en-US" dirty="0"/>
              <a:t> of </a:t>
            </a:r>
            <a:r>
              <a:rPr lang="en-US" dirty="0" err="1"/>
              <a:t>piep</a:t>
            </a:r>
            <a:r>
              <a:rPr lang="en-US" dirty="0"/>
              <a:t> in je </a:t>
            </a:r>
            <a:r>
              <a:rPr lang="en-US" dirty="0" err="1"/>
              <a:t>oor</a:t>
            </a:r>
            <a:r>
              <a:rPr lang="en-US" dirty="0"/>
              <a:t> </a:t>
            </a:r>
            <a:r>
              <a:rPr lang="en-US" dirty="0" err="1"/>
              <a:t>en</a:t>
            </a:r>
            <a:r>
              <a:rPr lang="en-US" dirty="0"/>
              <a:t> </a:t>
            </a:r>
            <a:r>
              <a:rPr lang="en-US" dirty="0" err="1"/>
              <a:t>overgevoeligheid</a:t>
            </a:r>
            <a:r>
              <a:rPr lang="en-US" dirty="0"/>
              <a:t> </a:t>
            </a:r>
            <a:r>
              <a:rPr lang="en-US" dirty="0" err="1"/>
              <a:t>voor</a:t>
            </a:r>
            <a:r>
              <a:rPr lang="en-US" dirty="0"/>
              <a:t> </a:t>
            </a:r>
            <a:r>
              <a:rPr lang="en-US" dirty="0" err="1"/>
              <a:t>geluid</a:t>
            </a:r>
            <a:r>
              <a:rPr lang="en-US" dirty="0"/>
              <a:t>): </a:t>
            </a:r>
            <a:r>
              <a:rPr lang="en-US" dirty="0" err="1"/>
              <a:t>klik</a:t>
            </a:r>
            <a:r>
              <a:rPr lang="en-US" dirty="0"/>
              <a:t> op de </a:t>
            </a:r>
            <a:r>
              <a:rPr lang="en-US" dirty="0" err="1"/>
              <a:t>luidspreker</a:t>
            </a:r>
            <a:r>
              <a:rPr lang="en-US" dirty="0"/>
              <a:t> </a:t>
            </a:r>
            <a:r>
              <a:rPr lang="en-US" dirty="0" err="1"/>
              <a:t>en</a:t>
            </a:r>
            <a:r>
              <a:rPr lang="en-US" dirty="0"/>
              <a:t> </a:t>
            </a:r>
            <a:r>
              <a:rPr lang="en-US" dirty="0" err="1"/>
              <a:t>laat</a:t>
            </a:r>
            <a:r>
              <a:rPr lang="en-US" dirty="0"/>
              <a:t> het </a:t>
            </a:r>
            <a:r>
              <a:rPr lang="en-US" dirty="0" err="1"/>
              <a:t>geluid</a:t>
            </a:r>
            <a:r>
              <a:rPr lang="en-US" dirty="0"/>
              <a:t> </a:t>
            </a:r>
            <a:r>
              <a:rPr lang="en-US" dirty="0" err="1"/>
              <a:t>afspelen</a:t>
            </a:r>
            <a:r>
              <a:rPr lang="en-US" dirty="0"/>
              <a:t>.</a:t>
            </a:r>
            <a:endParaRPr dirty="0"/>
          </a:p>
          <a:p>
            <a:pPr marL="457200" lvl="1" indent="0" algn="l" rtl="0">
              <a:lnSpc>
                <a:spcPct val="100000"/>
              </a:lnSpc>
              <a:spcBef>
                <a:spcPts val="0"/>
              </a:spcBef>
              <a:spcAft>
                <a:spcPts val="0"/>
              </a:spcAft>
              <a:buClr>
                <a:schemeClr val="dk1"/>
              </a:buClr>
              <a:buSzPts val="1200"/>
              <a:buFont typeface="Arial"/>
              <a:buNone/>
            </a:pPr>
            <a:r>
              <a:rPr lang="en-US" dirty="0"/>
              <a:t>Leg </a:t>
            </a:r>
            <a:r>
              <a:rPr lang="en-US" dirty="0" err="1"/>
              <a:t>uit</a:t>
            </a:r>
            <a:r>
              <a:rPr lang="en-US" dirty="0"/>
              <a:t> </a:t>
            </a:r>
            <a:r>
              <a:rPr lang="en-US" dirty="0" err="1"/>
              <a:t>dat</a:t>
            </a:r>
            <a:r>
              <a:rPr lang="en-US" dirty="0"/>
              <a:t> </a:t>
            </a:r>
            <a:r>
              <a:rPr lang="en-US" dirty="0" err="1"/>
              <a:t>oorsuizen</a:t>
            </a:r>
            <a:r>
              <a:rPr lang="en-US" dirty="0"/>
              <a:t>/tinnitus </a:t>
            </a:r>
            <a:r>
              <a:rPr lang="en-US" dirty="0" err="1"/>
              <a:t>blijvend</a:t>
            </a:r>
            <a:r>
              <a:rPr lang="en-US" dirty="0"/>
              <a:t> </a:t>
            </a:r>
            <a:r>
              <a:rPr lang="en-US" dirty="0" err="1"/>
              <a:t>kan</a:t>
            </a:r>
            <a:r>
              <a:rPr lang="en-US" dirty="0"/>
              <a:t> </a:t>
            </a:r>
            <a:r>
              <a:rPr lang="en-US" dirty="0" err="1"/>
              <a:t>zijn</a:t>
            </a:r>
            <a:r>
              <a:rPr lang="en-US" dirty="0"/>
              <a:t> </a:t>
            </a:r>
            <a:r>
              <a:rPr lang="en-US" dirty="0" err="1"/>
              <a:t>en</a:t>
            </a:r>
            <a:r>
              <a:rPr lang="en-US" dirty="0"/>
              <a:t> steeds </a:t>
            </a:r>
            <a:r>
              <a:rPr lang="en-US" dirty="0" err="1"/>
              <a:t>aanwezig</a:t>
            </a:r>
            <a:r>
              <a:rPr lang="en-US" dirty="0"/>
              <a:t> is: ‘s </a:t>
            </a:r>
            <a:r>
              <a:rPr lang="en-US" dirty="0" err="1"/>
              <a:t>nachts</a:t>
            </a:r>
            <a:r>
              <a:rPr lang="en-US" dirty="0"/>
              <a:t>, </a:t>
            </a:r>
            <a:r>
              <a:rPr lang="en-US" dirty="0" err="1"/>
              <a:t>tijdens</a:t>
            </a:r>
            <a:r>
              <a:rPr lang="en-US" dirty="0"/>
              <a:t> het </a:t>
            </a:r>
            <a:r>
              <a:rPr lang="en-US" dirty="0" err="1"/>
              <a:t>luisteren</a:t>
            </a:r>
            <a:r>
              <a:rPr lang="en-US" dirty="0"/>
              <a:t> </a:t>
            </a:r>
            <a:r>
              <a:rPr lang="en-US" dirty="0" err="1"/>
              <a:t>naar</a:t>
            </a:r>
            <a:r>
              <a:rPr lang="en-US" dirty="0"/>
              <a:t> </a:t>
            </a:r>
            <a:r>
              <a:rPr lang="en-US" dirty="0" err="1"/>
              <a:t>muziek</a:t>
            </a:r>
            <a:r>
              <a:rPr lang="en-US" dirty="0"/>
              <a:t>, het </a:t>
            </a:r>
            <a:r>
              <a:rPr lang="en-US" dirty="0" err="1"/>
              <a:t>bekijken</a:t>
            </a:r>
            <a:r>
              <a:rPr lang="en-US" dirty="0"/>
              <a:t> van </a:t>
            </a:r>
            <a:r>
              <a:rPr lang="en-US" dirty="0" err="1"/>
              <a:t>filmpjes</a:t>
            </a:r>
            <a:r>
              <a:rPr lang="en-US" dirty="0"/>
              <a:t> op </a:t>
            </a:r>
            <a:r>
              <a:rPr lang="en-US" dirty="0" err="1"/>
              <a:t>Youtube</a:t>
            </a:r>
            <a:r>
              <a:rPr lang="en-US" dirty="0"/>
              <a:t>, nu…</a:t>
            </a:r>
            <a:endParaRPr dirty="0"/>
          </a:p>
          <a:p>
            <a:pPr marL="628650" lvl="1" indent="-171450" algn="l" rtl="0">
              <a:lnSpc>
                <a:spcPct val="100000"/>
              </a:lnSpc>
              <a:spcBef>
                <a:spcPts val="0"/>
              </a:spcBef>
              <a:spcAft>
                <a:spcPts val="0"/>
              </a:spcAft>
              <a:buClr>
                <a:schemeClr val="dk1"/>
              </a:buClr>
              <a:buSzPts val="1200"/>
              <a:buFont typeface="Arial"/>
              <a:buChar char="•"/>
            </a:pPr>
            <a:r>
              <a:rPr lang="en-US" dirty="0" err="1"/>
              <a:t>Vingers</a:t>
            </a:r>
            <a:r>
              <a:rPr lang="en-US" dirty="0"/>
              <a:t>: </a:t>
            </a:r>
            <a:r>
              <a:rPr lang="en-US" dirty="0" err="1"/>
              <a:t>amputatie</a:t>
            </a:r>
            <a:r>
              <a:rPr lang="en-US" dirty="0"/>
              <a:t> van (</a:t>
            </a:r>
            <a:r>
              <a:rPr lang="en-US" dirty="0" err="1"/>
              <a:t>deel</a:t>
            </a:r>
            <a:r>
              <a:rPr lang="en-US" dirty="0"/>
              <a:t> van) </a:t>
            </a:r>
            <a:r>
              <a:rPr lang="en-US" dirty="0" err="1"/>
              <a:t>vingers</a:t>
            </a:r>
            <a:r>
              <a:rPr lang="en-US" dirty="0"/>
              <a:t> + </a:t>
            </a:r>
            <a:r>
              <a:rPr lang="en-US" dirty="0" err="1"/>
              <a:t>functieverlies</a:t>
            </a:r>
            <a:r>
              <a:rPr lang="en-US" dirty="0"/>
              <a:t> door </a:t>
            </a:r>
            <a:r>
              <a:rPr lang="en-US" dirty="0" err="1"/>
              <a:t>aantasting</a:t>
            </a:r>
            <a:r>
              <a:rPr lang="en-US" dirty="0"/>
              <a:t> van de </a:t>
            </a:r>
            <a:r>
              <a:rPr lang="en-US" dirty="0" err="1"/>
              <a:t>spieren</a:t>
            </a:r>
            <a:endParaRPr dirty="0"/>
          </a:p>
          <a:p>
            <a:pPr marL="628650" lvl="1" indent="-171450" algn="l" rtl="0">
              <a:lnSpc>
                <a:spcPct val="100000"/>
              </a:lnSpc>
              <a:spcBef>
                <a:spcPts val="0"/>
              </a:spcBef>
              <a:spcAft>
                <a:spcPts val="0"/>
              </a:spcAft>
              <a:buClr>
                <a:schemeClr val="dk1"/>
              </a:buClr>
              <a:buSzPts val="1200"/>
              <a:buFont typeface="Arial"/>
              <a:buChar char="•"/>
            </a:pPr>
            <a:r>
              <a:rPr lang="en-US" dirty="0" err="1"/>
              <a:t>Handen</a:t>
            </a:r>
            <a:r>
              <a:rPr lang="en-US" dirty="0"/>
              <a:t>: of </a:t>
            </a:r>
            <a:r>
              <a:rPr lang="en-US" dirty="0" err="1"/>
              <a:t>zelfs</a:t>
            </a:r>
            <a:r>
              <a:rPr lang="en-US" dirty="0"/>
              <a:t> </a:t>
            </a:r>
            <a:r>
              <a:rPr lang="en-US" dirty="0" err="1"/>
              <a:t>verliezen</a:t>
            </a:r>
            <a:r>
              <a:rPr lang="en-US" dirty="0"/>
              <a:t> van de </a:t>
            </a:r>
            <a:r>
              <a:rPr lang="en-US" dirty="0" err="1"/>
              <a:t>volledige</a:t>
            </a:r>
            <a:r>
              <a:rPr lang="en-US" dirty="0"/>
              <a:t> hand + </a:t>
            </a:r>
            <a:r>
              <a:rPr lang="en-US" dirty="0" err="1"/>
              <a:t>functieverlies</a:t>
            </a:r>
            <a:r>
              <a:rPr lang="en-US" dirty="0"/>
              <a:t> door </a:t>
            </a:r>
            <a:r>
              <a:rPr lang="en-US" dirty="0" err="1"/>
              <a:t>aantasting</a:t>
            </a:r>
            <a:r>
              <a:rPr lang="en-US" dirty="0"/>
              <a:t> van de </a:t>
            </a:r>
            <a:r>
              <a:rPr lang="en-US" dirty="0" err="1"/>
              <a:t>spieren</a:t>
            </a:r>
            <a:endParaRPr dirty="0"/>
          </a:p>
          <a:p>
            <a:pPr marL="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n-US" dirty="0"/>
              <a:t>Het </a:t>
            </a:r>
            <a:r>
              <a:rPr lang="en-US" dirty="0" err="1"/>
              <a:t>gaat</a:t>
            </a:r>
            <a:r>
              <a:rPr lang="en-US" dirty="0"/>
              <a:t> </a:t>
            </a:r>
            <a:r>
              <a:rPr lang="en-US" dirty="0" err="1"/>
              <a:t>niet</a:t>
            </a:r>
            <a:r>
              <a:rPr lang="en-US" dirty="0"/>
              <a:t> </a:t>
            </a:r>
            <a:r>
              <a:rPr lang="en-US" dirty="0" err="1"/>
              <a:t>alleen</a:t>
            </a:r>
            <a:r>
              <a:rPr lang="en-US" dirty="0"/>
              <a:t> om </a:t>
            </a:r>
            <a:r>
              <a:rPr lang="en-US" dirty="0" err="1"/>
              <a:t>verwondingen</a:t>
            </a:r>
            <a:r>
              <a:rPr lang="en-US" dirty="0"/>
              <a:t> </a:t>
            </a:r>
            <a:r>
              <a:rPr lang="en-US" dirty="0" err="1"/>
              <a:t>bij</a:t>
            </a:r>
            <a:r>
              <a:rPr lang="en-US" dirty="0"/>
              <a:t> </a:t>
            </a:r>
            <a:r>
              <a:rPr lang="en-US" dirty="0" err="1"/>
              <a:t>jezelf</a:t>
            </a:r>
            <a:r>
              <a:rPr lang="en-US" dirty="0"/>
              <a:t>, maar </a:t>
            </a:r>
            <a:r>
              <a:rPr lang="en-US" dirty="0" err="1"/>
              <a:t>ook</a:t>
            </a:r>
            <a:r>
              <a:rPr lang="en-US" dirty="0"/>
              <a:t> </a:t>
            </a:r>
            <a:r>
              <a:rPr lang="en-US" dirty="0" err="1"/>
              <a:t>bij</a:t>
            </a:r>
            <a:r>
              <a:rPr lang="en-US" dirty="0"/>
              <a:t> </a:t>
            </a:r>
            <a:r>
              <a:rPr lang="en-US" dirty="0" err="1"/>
              <a:t>anderen</a:t>
            </a:r>
            <a:r>
              <a:rPr lang="en-US" dirty="0"/>
              <a:t>.</a:t>
            </a:r>
            <a:endParaRPr dirty="0"/>
          </a:p>
          <a:p>
            <a:pPr marL="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n-US" dirty="0"/>
              <a:t>Let op: </a:t>
            </a:r>
            <a:r>
              <a:rPr lang="en-US" dirty="0" err="1"/>
              <a:t>zwaar</a:t>
            </a:r>
            <a:r>
              <a:rPr lang="en-US" dirty="0"/>
              <a:t> </a:t>
            </a:r>
            <a:r>
              <a:rPr lang="en-US" dirty="0" err="1"/>
              <a:t>vuurwerk</a:t>
            </a:r>
            <a:r>
              <a:rPr lang="en-US" dirty="0"/>
              <a:t> </a:t>
            </a:r>
            <a:r>
              <a:rPr lang="en-US" dirty="0" err="1"/>
              <a:t>veroorzaakt</a:t>
            </a:r>
            <a:r>
              <a:rPr lang="en-US" dirty="0"/>
              <a:t> de </a:t>
            </a:r>
            <a:r>
              <a:rPr lang="en-US" dirty="0" err="1"/>
              <a:t>ergste</a:t>
            </a:r>
            <a:r>
              <a:rPr lang="en-US" dirty="0"/>
              <a:t> </a:t>
            </a:r>
            <a:r>
              <a:rPr lang="en-US" dirty="0" err="1"/>
              <a:t>verwondingen</a:t>
            </a:r>
            <a:r>
              <a:rPr lang="en-US" dirty="0"/>
              <a:t>. Maar </a:t>
            </a:r>
            <a:r>
              <a:rPr lang="en-US" dirty="0" err="1"/>
              <a:t>ook</a:t>
            </a:r>
            <a:r>
              <a:rPr lang="en-US" dirty="0"/>
              <a:t> </a:t>
            </a:r>
            <a:r>
              <a:rPr lang="en-US" dirty="0" err="1"/>
              <a:t>als</a:t>
            </a:r>
            <a:r>
              <a:rPr lang="en-US" dirty="0"/>
              <a:t> je </a:t>
            </a:r>
            <a:r>
              <a:rPr lang="en-US" dirty="0" err="1"/>
              <a:t>experimenteert</a:t>
            </a:r>
            <a:r>
              <a:rPr lang="en-US" dirty="0"/>
              <a:t> met </a:t>
            </a:r>
            <a:r>
              <a:rPr lang="en-US" dirty="0" err="1"/>
              <a:t>zogenaamd</a:t>
            </a:r>
            <a:r>
              <a:rPr lang="en-US" dirty="0"/>
              <a:t> ‘</a:t>
            </a:r>
            <a:r>
              <a:rPr lang="en-US" dirty="0" err="1"/>
              <a:t>kindervuurwerk</a:t>
            </a:r>
            <a:r>
              <a:rPr lang="en-US" dirty="0"/>
              <a:t>’ </a:t>
            </a:r>
            <a:r>
              <a:rPr lang="en-US" dirty="0" err="1"/>
              <a:t>kan</a:t>
            </a:r>
            <a:r>
              <a:rPr lang="en-US" dirty="0"/>
              <a:t> het </a:t>
            </a:r>
            <a:r>
              <a:rPr lang="en-US" dirty="0" err="1"/>
              <a:t>misgaan</a:t>
            </a:r>
            <a:r>
              <a:rPr lang="en-US" dirty="0"/>
              <a:t>.</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err="1"/>
              <a:t>Cijfers</a:t>
            </a:r>
            <a:r>
              <a:rPr lang="en-US" dirty="0"/>
              <a:t> </a:t>
            </a:r>
            <a:r>
              <a:rPr lang="en-US" dirty="0" err="1"/>
              <a:t>uit</a:t>
            </a:r>
            <a:r>
              <a:rPr lang="en-US" dirty="0"/>
              <a:t> Nederland: </a:t>
            </a:r>
            <a:r>
              <a:rPr lang="en-US" dirty="0" err="1"/>
              <a:t>geen</a:t>
            </a:r>
            <a:r>
              <a:rPr lang="en-US" dirty="0"/>
              <a:t> </a:t>
            </a:r>
            <a:r>
              <a:rPr lang="en-US" dirty="0" err="1"/>
              <a:t>actuele</a:t>
            </a:r>
            <a:r>
              <a:rPr lang="en-US" dirty="0"/>
              <a:t> </a:t>
            </a:r>
            <a:r>
              <a:rPr lang="en-US" dirty="0" err="1"/>
              <a:t>cijfers</a:t>
            </a:r>
            <a:r>
              <a:rPr lang="en-US" dirty="0"/>
              <a:t> </a:t>
            </a:r>
            <a:r>
              <a:rPr lang="en-US" dirty="0" err="1"/>
              <a:t>uit</a:t>
            </a:r>
            <a:r>
              <a:rPr lang="en-US" dirty="0"/>
              <a:t> </a:t>
            </a:r>
            <a:r>
              <a:rPr lang="en-US" dirty="0" err="1"/>
              <a:t>België</a:t>
            </a:r>
            <a:endParaRPr dirty="0"/>
          </a:p>
          <a:p>
            <a:pPr marL="0" lvl="0" indent="0" algn="l" rtl="0">
              <a:lnSpc>
                <a:spcPct val="100000"/>
              </a:lnSpc>
              <a:spcBef>
                <a:spcPts val="0"/>
              </a:spcBef>
              <a:spcAft>
                <a:spcPts val="0"/>
              </a:spcAft>
              <a:buClr>
                <a:schemeClr val="dk1"/>
              </a:buClr>
              <a:buSzPts val="1200"/>
              <a:buFont typeface="Arial"/>
              <a:buNone/>
            </a:pPr>
            <a:r>
              <a:rPr lang="en-US" dirty="0"/>
              <a:t>Type </a:t>
            </a:r>
            <a:r>
              <a:rPr lang="en-US" dirty="0" err="1"/>
              <a:t>letsel</a:t>
            </a:r>
            <a:r>
              <a:rPr lang="en-US" dirty="0"/>
              <a:t>:</a:t>
            </a:r>
            <a:endParaRPr dirty="0"/>
          </a:p>
          <a:p>
            <a:pPr marL="171450" lvl="0" indent="-171450" algn="l" rtl="0">
              <a:lnSpc>
                <a:spcPct val="100000"/>
              </a:lnSpc>
              <a:spcBef>
                <a:spcPts val="0"/>
              </a:spcBef>
              <a:spcAft>
                <a:spcPts val="0"/>
              </a:spcAft>
              <a:buClr>
                <a:schemeClr val="dk1"/>
              </a:buClr>
              <a:buSzPts val="1200"/>
              <a:buFont typeface="Arial"/>
              <a:buChar char="•"/>
            </a:pPr>
            <a:r>
              <a:rPr lang="en-US" dirty="0" err="1"/>
              <a:t>Brandwonden</a:t>
            </a:r>
            <a:r>
              <a:rPr lang="en-US" dirty="0"/>
              <a:t> is het </a:t>
            </a:r>
            <a:r>
              <a:rPr lang="en-US" dirty="0" err="1"/>
              <a:t>meest</a:t>
            </a:r>
            <a:r>
              <a:rPr lang="en-US" dirty="0"/>
              <a:t> </a:t>
            </a:r>
            <a:r>
              <a:rPr lang="en-US" dirty="0" err="1"/>
              <a:t>voorkomende</a:t>
            </a:r>
            <a:r>
              <a:rPr lang="en-US" dirty="0"/>
              <a:t> type </a:t>
            </a:r>
            <a:r>
              <a:rPr lang="en-US" dirty="0" err="1"/>
              <a:t>letsel</a:t>
            </a:r>
            <a:r>
              <a:rPr lang="en-US" dirty="0"/>
              <a:t> (33%)</a:t>
            </a:r>
            <a:endParaRPr dirty="0"/>
          </a:p>
          <a:p>
            <a:pPr marL="171450" lvl="0" indent="-171450" algn="l" rtl="0">
              <a:lnSpc>
                <a:spcPct val="100000"/>
              </a:lnSpc>
              <a:spcBef>
                <a:spcPts val="0"/>
              </a:spcBef>
              <a:spcAft>
                <a:spcPts val="0"/>
              </a:spcAft>
              <a:buClr>
                <a:schemeClr val="dk1"/>
              </a:buClr>
              <a:buSzPts val="1200"/>
              <a:buFont typeface="Arial"/>
              <a:buChar char="•"/>
            </a:pPr>
            <a:r>
              <a:rPr lang="en-US" dirty="0" err="1"/>
              <a:t>daarna</a:t>
            </a:r>
            <a:r>
              <a:rPr lang="en-US" dirty="0"/>
              <a:t> </a:t>
            </a:r>
            <a:r>
              <a:rPr lang="en-US" dirty="0" err="1"/>
              <a:t>oogletsel</a:t>
            </a:r>
            <a:r>
              <a:rPr lang="en-US" dirty="0"/>
              <a:t> (27%)</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open </a:t>
            </a:r>
            <a:r>
              <a:rPr lang="en-US" dirty="0" err="1"/>
              <a:t>wond</a:t>
            </a:r>
            <a:r>
              <a:rPr lang="en-US" dirty="0"/>
              <a:t> (13%)</a:t>
            </a:r>
            <a:endParaRPr dirty="0"/>
          </a:p>
          <a:p>
            <a:pPr marL="171450" lvl="0" indent="-171450" algn="l" rtl="0">
              <a:lnSpc>
                <a:spcPct val="100000"/>
              </a:lnSpc>
              <a:spcBef>
                <a:spcPts val="0"/>
              </a:spcBef>
              <a:spcAft>
                <a:spcPts val="0"/>
              </a:spcAft>
              <a:buClr>
                <a:schemeClr val="dk1"/>
              </a:buClr>
              <a:buSzPts val="1200"/>
              <a:buFont typeface="Arial"/>
              <a:buChar char="•"/>
            </a:pPr>
            <a:r>
              <a:rPr lang="en-US" dirty="0" err="1"/>
              <a:t>overig</a:t>
            </a:r>
            <a:r>
              <a:rPr lang="en-US" dirty="0"/>
              <a:t>/</a:t>
            </a:r>
            <a:r>
              <a:rPr lang="en-US" dirty="0" err="1"/>
              <a:t>onbekend</a:t>
            </a:r>
            <a:r>
              <a:rPr lang="en-US" dirty="0"/>
              <a:t> (13%)</a:t>
            </a:r>
            <a:endParaRPr dirty="0"/>
          </a:p>
          <a:p>
            <a:pPr marL="171450" lvl="0" indent="-171450" algn="l" rtl="0">
              <a:lnSpc>
                <a:spcPct val="100000"/>
              </a:lnSpc>
              <a:spcBef>
                <a:spcPts val="0"/>
              </a:spcBef>
              <a:spcAft>
                <a:spcPts val="0"/>
              </a:spcAft>
              <a:buClr>
                <a:schemeClr val="dk1"/>
              </a:buClr>
              <a:buSzPts val="1200"/>
              <a:buFont typeface="Arial"/>
              <a:buChar char="•"/>
            </a:pPr>
            <a:r>
              <a:rPr lang="en-US" dirty="0" err="1"/>
              <a:t>fractuur</a:t>
            </a:r>
            <a:r>
              <a:rPr lang="en-US" dirty="0"/>
              <a:t> (5%)</a:t>
            </a:r>
            <a:endParaRPr dirty="0"/>
          </a:p>
          <a:p>
            <a:pPr marL="171450" lvl="0" indent="-171450" algn="l" rtl="0">
              <a:lnSpc>
                <a:spcPct val="100000"/>
              </a:lnSpc>
              <a:spcBef>
                <a:spcPts val="0"/>
              </a:spcBef>
              <a:spcAft>
                <a:spcPts val="0"/>
              </a:spcAft>
              <a:buClr>
                <a:schemeClr val="dk1"/>
              </a:buClr>
              <a:buSzPts val="1200"/>
              <a:buFont typeface="Arial"/>
              <a:buChar char="•"/>
            </a:pPr>
            <a:r>
              <a:rPr lang="en-US" dirty="0" err="1"/>
              <a:t>oppervlakkig</a:t>
            </a:r>
            <a:r>
              <a:rPr lang="en-US" dirty="0"/>
              <a:t> </a:t>
            </a:r>
            <a:r>
              <a:rPr lang="en-US" dirty="0" err="1"/>
              <a:t>letsel</a:t>
            </a:r>
            <a:r>
              <a:rPr lang="en-US" dirty="0"/>
              <a:t> (5%)</a:t>
            </a:r>
            <a:endParaRPr dirty="0"/>
          </a:p>
          <a:p>
            <a:pPr marL="171450" lvl="0" indent="-171450" algn="l" rtl="0">
              <a:lnSpc>
                <a:spcPct val="100000"/>
              </a:lnSpc>
              <a:spcBef>
                <a:spcPts val="0"/>
              </a:spcBef>
              <a:spcAft>
                <a:spcPts val="0"/>
              </a:spcAft>
              <a:buClr>
                <a:schemeClr val="dk1"/>
              </a:buClr>
              <a:buSzPts val="1200"/>
              <a:buFont typeface="Arial"/>
              <a:buChar char="•"/>
            </a:pPr>
            <a:r>
              <a:rPr lang="en-US" dirty="0" err="1"/>
              <a:t>amputatie</a:t>
            </a:r>
            <a:r>
              <a:rPr lang="en-US" dirty="0"/>
              <a:t> (4%)</a:t>
            </a:r>
            <a:endParaRPr dirty="0"/>
          </a:p>
        </p:txBody>
      </p:sp>
      <p:sp>
        <p:nvSpPr>
          <p:cNvPr id="272" name="Google Shape;27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14</a:t>
            </a:fld>
            <a:endParaRPr/>
          </a:p>
        </p:txBody>
      </p:sp>
    </p:spTree>
    <p:extLst>
      <p:ext uri="{BB962C8B-B14F-4D97-AF65-F5344CB8AC3E}">
        <p14:creationId xmlns:p14="http://schemas.microsoft.com/office/powerpoint/2010/main" val="1047757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6" name="Google Shape;296;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866374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496" name="Google Shape;49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16</a:t>
            </a:fld>
            <a:endParaRPr/>
          </a:p>
        </p:txBody>
      </p:sp>
    </p:spTree>
    <p:extLst>
      <p:ext uri="{BB962C8B-B14F-4D97-AF65-F5344CB8AC3E}">
        <p14:creationId xmlns:p14="http://schemas.microsoft.com/office/powerpoint/2010/main" val="1910401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alibri"/>
              <a:buNone/>
            </a:pPr>
            <a:r>
              <a:rPr lang="en-US" b="1" i="1" dirty="0" err="1">
                <a:solidFill>
                  <a:srgbClr val="FF0000"/>
                </a:solidFill>
              </a:rPr>
              <a:t>Deze</a:t>
            </a:r>
            <a:r>
              <a:rPr lang="en-US" b="1" i="1" dirty="0">
                <a:solidFill>
                  <a:srgbClr val="FF0000"/>
                </a:solidFill>
              </a:rPr>
              <a:t> slide </a:t>
            </a:r>
            <a:r>
              <a:rPr lang="en-US" b="1" i="1" dirty="0" err="1">
                <a:solidFill>
                  <a:srgbClr val="FF0000"/>
                </a:solidFill>
              </a:rPr>
              <a:t>staat</a:t>
            </a:r>
            <a:r>
              <a:rPr lang="en-US" b="1" i="1" dirty="0">
                <a:solidFill>
                  <a:srgbClr val="FF0000"/>
                </a:solidFill>
              </a:rPr>
              <a:t> </a:t>
            </a:r>
            <a:r>
              <a:rPr lang="en-US" b="1" i="1" dirty="0" err="1">
                <a:solidFill>
                  <a:srgbClr val="FF0000"/>
                </a:solidFill>
              </a:rPr>
              <a:t>standaard</a:t>
            </a:r>
            <a:r>
              <a:rPr lang="en-US" b="1" i="1" dirty="0">
                <a:solidFill>
                  <a:srgbClr val="FF0000"/>
                </a:solidFill>
              </a:rPr>
              <a:t> op Hide. </a:t>
            </a:r>
            <a:r>
              <a:rPr lang="en-US" b="1" i="1" dirty="0" err="1">
                <a:solidFill>
                  <a:srgbClr val="FF0000"/>
                </a:solidFill>
              </a:rPr>
              <a:t>Activeer</a:t>
            </a:r>
            <a:r>
              <a:rPr lang="en-US" b="1" i="1" dirty="0">
                <a:solidFill>
                  <a:srgbClr val="FF0000"/>
                </a:solidFill>
              </a:rPr>
              <a:t> hem </a:t>
            </a:r>
            <a:r>
              <a:rPr lang="en-US" b="1" i="1" dirty="0" err="1">
                <a:solidFill>
                  <a:srgbClr val="FF0000"/>
                </a:solidFill>
              </a:rPr>
              <a:t>enkel</a:t>
            </a:r>
            <a:r>
              <a:rPr lang="en-US" b="1" i="1" dirty="0">
                <a:solidFill>
                  <a:srgbClr val="FF0000"/>
                </a:solidFill>
              </a:rPr>
              <a:t> </a:t>
            </a:r>
            <a:r>
              <a:rPr lang="en-US" b="1" i="1" dirty="0" err="1">
                <a:solidFill>
                  <a:srgbClr val="FF0000"/>
                </a:solidFill>
              </a:rPr>
              <a:t>als</a:t>
            </a:r>
            <a:r>
              <a:rPr lang="en-US" b="1" i="1" dirty="0">
                <a:solidFill>
                  <a:srgbClr val="FF0000"/>
                </a:solidFill>
              </a:rPr>
              <a:t> </a:t>
            </a:r>
            <a:r>
              <a:rPr lang="en-US" b="1" i="1" dirty="0" err="1">
                <a:solidFill>
                  <a:srgbClr val="FF0000"/>
                </a:solidFill>
              </a:rPr>
              <a:t>er</a:t>
            </a:r>
            <a:r>
              <a:rPr lang="en-US" b="1" i="1" dirty="0">
                <a:solidFill>
                  <a:srgbClr val="FF0000"/>
                </a:solidFill>
              </a:rPr>
              <a:t> in </a:t>
            </a:r>
            <a:r>
              <a:rPr lang="en-US" b="1" i="1" dirty="0" err="1">
                <a:solidFill>
                  <a:srgbClr val="FF0000"/>
                </a:solidFill>
              </a:rPr>
              <a:t>uw</a:t>
            </a:r>
            <a:r>
              <a:rPr lang="en-US" b="1" i="1" dirty="0">
                <a:solidFill>
                  <a:srgbClr val="FF0000"/>
                </a:solidFill>
              </a:rPr>
              <a:t> </a:t>
            </a:r>
            <a:r>
              <a:rPr lang="en-US" b="1" i="1" dirty="0" err="1">
                <a:solidFill>
                  <a:srgbClr val="FF0000"/>
                </a:solidFill>
              </a:rPr>
              <a:t>klas</a:t>
            </a:r>
            <a:r>
              <a:rPr lang="en-US" b="1" i="1" dirty="0">
                <a:solidFill>
                  <a:srgbClr val="FF0000"/>
                </a:solidFill>
              </a:rPr>
              <a:t>/</a:t>
            </a:r>
            <a:r>
              <a:rPr lang="en-US" b="1" i="1" dirty="0" err="1">
                <a:solidFill>
                  <a:srgbClr val="FF0000"/>
                </a:solidFill>
              </a:rPr>
              <a:t>groep</a:t>
            </a:r>
            <a:r>
              <a:rPr lang="en-US" b="1" i="1" dirty="0">
                <a:solidFill>
                  <a:srgbClr val="FF0000"/>
                </a:solidFill>
              </a:rPr>
              <a:t> </a:t>
            </a:r>
            <a:r>
              <a:rPr lang="en-US" b="1" i="1" dirty="0" err="1">
                <a:solidFill>
                  <a:srgbClr val="FF0000"/>
                </a:solidFill>
              </a:rPr>
              <a:t>leerlingen</a:t>
            </a:r>
            <a:r>
              <a:rPr lang="en-US" b="1" i="1" dirty="0">
                <a:solidFill>
                  <a:srgbClr val="FF0000"/>
                </a:solidFill>
              </a:rPr>
              <a:t> </a:t>
            </a:r>
            <a:r>
              <a:rPr lang="en-US" b="1" i="1" dirty="0" err="1">
                <a:solidFill>
                  <a:srgbClr val="FF0000"/>
                </a:solidFill>
              </a:rPr>
              <a:t>zijn</a:t>
            </a:r>
            <a:r>
              <a:rPr lang="en-US" b="1" i="1" dirty="0">
                <a:solidFill>
                  <a:srgbClr val="FF0000"/>
                </a:solidFill>
              </a:rPr>
              <a:t> die </a:t>
            </a:r>
            <a:r>
              <a:rPr lang="en-US" b="1" i="1" dirty="0" err="1">
                <a:solidFill>
                  <a:srgbClr val="FF0000"/>
                </a:solidFill>
              </a:rPr>
              <a:t>ooit</a:t>
            </a:r>
            <a:r>
              <a:rPr lang="en-US" b="1" i="1" dirty="0">
                <a:solidFill>
                  <a:srgbClr val="FF0000"/>
                </a:solidFill>
              </a:rPr>
              <a:t> al </a:t>
            </a:r>
            <a:r>
              <a:rPr lang="en-US" b="1" i="1" dirty="0" err="1">
                <a:solidFill>
                  <a:srgbClr val="FF0000"/>
                </a:solidFill>
              </a:rPr>
              <a:t>vuurwerk</a:t>
            </a:r>
            <a:r>
              <a:rPr lang="en-US" b="1" i="1" dirty="0">
                <a:solidFill>
                  <a:srgbClr val="FF0000"/>
                </a:solidFill>
              </a:rPr>
              <a:t> </a:t>
            </a:r>
            <a:r>
              <a:rPr lang="en-US" b="1" i="1" dirty="0" err="1">
                <a:solidFill>
                  <a:srgbClr val="FF0000"/>
                </a:solidFill>
              </a:rPr>
              <a:t>hebben</a:t>
            </a:r>
            <a:r>
              <a:rPr lang="en-US" b="1" i="1" dirty="0">
                <a:solidFill>
                  <a:srgbClr val="FF0000"/>
                </a:solidFill>
              </a:rPr>
              <a:t> </a:t>
            </a:r>
            <a:r>
              <a:rPr lang="en-US" b="1" i="1" dirty="0" err="1">
                <a:solidFill>
                  <a:srgbClr val="FF0000"/>
                </a:solidFill>
              </a:rPr>
              <a:t>afgestoken</a:t>
            </a:r>
            <a:r>
              <a:rPr lang="en-US" b="1" i="1" dirty="0">
                <a:solidFill>
                  <a:srgbClr val="FF0000"/>
                </a:solidFill>
              </a:rPr>
              <a:t> of </a:t>
            </a:r>
            <a:r>
              <a:rPr lang="en-US" b="1" i="1" dirty="0" err="1">
                <a:solidFill>
                  <a:srgbClr val="FF0000"/>
                </a:solidFill>
              </a:rPr>
              <a:t>indien</a:t>
            </a:r>
            <a:r>
              <a:rPr lang="en-US" b="1" i="1" dirty="0">
                <a:solidFill>
                  <a:srgbClr val="FF0000"/>
                </a:solidFill>
              </a:rPr>
              <a:t> </a:t>
            </a:r>
            <a:r>
              <a:rPr lang="en-US" b="1" i="1" dirty="0" err="1">
                <a:solidFill>
                  <a:srgbClr val="FF0000"/>
                </a:solidFill>
              </a:rPr>
              <a:t>dit</a:t>
            </a:r>
            <a:r>
              <a:rPr lang="en-US" b="1" i="1" dirty="0">
                <a:solidFill>
                  <a:srgbClr val="FF0000"/>
                </a:solidFill>
              </a:rPr>
              <a:t> in de school </a:t>
            </a:r>
            <a:r>
              <a:rPr lang="en-US" b="1" i="1" dirty="0" err="1">
                <a:solidFill>
                  <a:srgbClr val="FF0000"/>
                </a:solidFill>
              </a:rPr>
              <a:t>regelmatig</a:t>
            </a:r>
            <a:r>
              <a:rPr lang="en-US" b="1" i="1" dirty="0">
                <a:solidFill>
                  <a:srgbClr val="FF0000"/>
                </a:solidFill>
              </a:rPr>
              <a:t> </a:t>
            </a:r>
            <a:r>
              <a:rPr lang="en-US" b="1" i="1" dirty="0" err="1">
                <a:solidFill>
                  <a:srgbClr val="FF0000"/>
                </a:solidFill>
              </a:rPr>
              <a:t>voorkomt</a:t>
            </a:r>
            <a:r>
              <a:rPr lang="en-US" b="1" i="1" dirty="0">
                <a:solidFill>
                  <a:srgbClr val="FF0000"/>
                </a:solidFill>
              </a:rPr>
              <a:t>!</a:t>
            </a:r>
            <a:endParaRPr b="1" i="1" dirty="0">
              <a:solidFill>
                <a:srgbClr val="FF0000"/>
              </a:solidFill>
            </a:endParaRPr>
          </a:p>
          <a:p>
            <a:pPr marL="0" marR="0" lvl="0" indent="0" algn="l" rtl="0">
              <a:lnSpc>
                <a:spcPct val="100000"/>
              </a:lnSpc>
              <a:spcBef>
                <a:spcPts val="0"/>
              </a:spcBef>
              <a:spcAft>
                <a:spcPts val="0"/>
              </a:spcAft>
              <a:buClr>
                <a:srgbClr val="FF0000"/>
              </a:buClr>
              <a:buSzPts val="1200"/>
              <a:buFont typeface="Calibri"/>
              <a:buNone/>
            </a:pPr>
            <a:r>
              <a:rPr lang="en-US" dirty="0" err="1">
                <a:solidFill>
                  <a:srgbClr val="FF0000"/>
                </a:solidFill>
              </a:rPr>
              <a:t>Filmpje</a:t>
            </a:r>
            <a:r>
              <a:rPr lang="en-US" dirty="0">
                <a:solidFill>
                  <a:srgbClr val="FF0000"/>
                </a:solidFill>
              </a:rPr>
              <a:t>: </a:t>
            </a:r>
            <a:r>
              <a:rPr lang="en-US" dirty="0" err="1">
                <a:solidFill>
                  <a:srgbClr val="FF0000"/>
                </a:solidFill>
              </a:rPr>
              <a:t>Voorlichting</a:t>
            </a:r>
            <a:r>
              <a:rPr lang="en-US" dirty="0">
                <a:solidFill>
                  <a:srgbClr val="FF0000"/>
                </a:solidFill>
              </a:rPr>
              <a:t> </a:t>
            </a:r>
            <a:r>
              <a:rPr lang="en-US" dirty="0" err="1">
                <a:solidFill>
                  <a:srgbClr val="FF0000"/>
                </a:solidFill>
              </a:rPr>
              <a:t>vuurwerk</a:t>
            </a:r>
            <a:r>
              <a:rPr lang="en-US" dirty="0">
                <a:solidFill>
                  <a:srgbClr val="FF0000"/>
                </a:solidFill>
              </a:rPr>
              <a:t>: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https://www.youtube.com/watch?v=inmkDspbTsE&amp;feature=youtu.be</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r>
              <a:rPr lang="en-US" dirty="0" err="1">
                <a:solidFill>
                  <a:srgbClr val="FF0000"/>
                </a:solidFill>
              </a:rPr>
              <a:t>Laat</a:t>
            </a:r>
            <a:r>
              <a:rPr lang="en-US" dirty="0">
                <a:solidFill>
                  <a:srgbClr val="FF0000"/>
                </a:solidFill>
              </a:rPr>
              <a:t> de </a:t>
            </a:r>
            <a:r>
              <a:rPr lang="en-US" dirty="0" err="1">
                <a:solidFill>
                  <a:srgbClr val="FF0000"/>
                </a:solidFill>
              </a:rPr>
              <a:t>leerlingen</a:t>
            </a:r>
            <a:r>
              <a:rPr lang="en-US" dirty="0">
                <a:solidFill>
                  <a:srgbClr val="FF0000"/>
                </a:solidFill>
              </a:rPr>
              <a:t> op </a:t>
            </a:r>
            <a:r>
              <a:rPr lang="en-US" dirty="0" err="1">
                <a:solidFill>
                  <a:srgbClr val="FF0000"/>
                </a:solidFill>
              </a:rPr>
              <a:t>zoek</a:t>
            </a:r>
            <a:r>
              <a:rPr lang="en-US" dirty="0">
                <a:solidFill>
                  <a:srgbClr val="FF0000"/>
                </a:solidFill>
              </a:rPr>
              <a:t> </a:t>
            </a:r>
            <a:r>
              <a:rPr lang="en-US" dirty="0" err="1">
                <a:solidFill>
                  <a:srgbClr val="FF0000"/>
                </a:solidFill>
              </a:rPr>
              <a:t>gaan</a:t>
            </a:r>
            <a:r>
              <a:rPr lang="en-US" dirty="0">
                <a:solidFill>
                  <a:srgbClr val="FF0000"/>
                </a:solidFill>
              </a:rPr>
              <a:t> op het internet </a:t>
            </a:r>
            <a:r>
              <a:rPr lang="en-US" dirty="0" err="1">
                <a:solidFill>
                  <a:srgbClr val="FF0000"/>
                </a:solidFill>
              </a:rPr>
              <a:t>naar</a:t>
            </a:r>
            <a:r>
              <a:rPr lang="en-US" dirty="0">
                <a:solidFill>
                  <a:srgbClr val="FF0000"/>
                </a:solidFill>
              </a:rPr>
              <a:t> “</a:t>
            </a:r>
            <a:r>
              <a:rPr lang="en-US" dirty="0" err="1">
                <a:solidFill>
                  <a:srgbClr val="FF0000"/>
                </a:solidFill>
              </a:rPr>
              <a:t>grappige</a:t>
            </a:r>
            <a:r>
              <a:rPr lang="en-US" dirty="0">
                <a:solidFill>
                  <a:srgbClr val="FF0000"/>
                </a:solidFill>
              </a:rPr>
              <a:t>” </a:t>
            </a:r>
            <a:r>
              <a:rPr lang="en-US" dirty="0" err="1">
                <a:solidFill>
                  <a:srgbClr val="FF0000"/>
                </a:solidFill>
              </a:rPr>
              <a:t>filmpjes</a:t>
            </a:r>
            <a:r>
              <a:rPr lang="en-US" dirty="0">
                <a:solidFill>
                  <a:srgbClr val="FF0000"/>
                </a:solidFill>
              </a:rPr>
              <a:t> over </a:t>
            </a:r>
            <a:r>
              <a:rPr lang="en-US" dirty="0" err="1">
                <a:solidFill>
                  <a:srgbClr val="FF0000"/>
                </a:solidFill>
              </a:rPr>
              <a:t>en</a:t>
            </a:r>
            <a:r>
              <a:rPr lang="en-US" dirty="0">
                <a:solidFill>
                  <a:srgbClr val="FF0000"/>
                </a:solidFill>
              </a:rPr>
              <a:t> met </a:t>
            </a:r>
            <a:r>
              <a:rPr lang="en-US" dirty="0" err="1">
                <a:solidFill>
                  <a:srgbClr val="FF0000"/>
                </a:solidFill>
              </a:rPr>
              <a:t>vuurwerk</a:t>
            </a:r>
            <a:r>
              <a:rPr lang="en-US" dirty="0">
                <a:solidFill>
                  <a:srgbClr val="FF0000"/>
                </a:solidFill>
              </a:rPr>
              <a:t>.</a:t>
            </a:r>
            <a:endParaRPr dirty="0"/>
          </a:p>
          <a:p>
            <a:pPr marL="0" lvl="0" indent="0" algn="l" rtl="0">
              <a:lnSpc>
                <a:spcPct val="100000"/>
              </a:lnSpc>
              <a:spcBef>
                <a:spcPts val="0"/>
              </a:spcBef>
              <a:spcAft>
                <a:spcPts val="0"/>
              </a:spcAft>
              <a:buClr>
                <a:schemeClr val="dk1"/>
              </a:buClr>
              <a:buSzPts val="1200"/>
              <a:buFont typeface="Calibri"/>
              <a:buNone/>
            </a:pPr>
            <a:r>
              <a:rPr lang="en-US" dirty="0" err="1">
                <a:solidFill>
                  <a:srgbClr val="FF0000"/>
                </a:solidFill>
              </a:rPr>
              <a:t>Laat</a:t>
            </a:r>
            <a:r>
              <a:rPr lang="en-US" dirty="0">
                <a:solidFill>
                  <a:srgbClr val="FF0000"/>
                </a:solidFill>
              </a:rPr>
              <a:t> hen de </a:t>
            </a:r>
            <a:r>
              <a:rPr lang="en-US" dirty="0" err="1">
                <a:solidFill>
                  <a:srgbClr val="FF0000"/>
                </a:solidFill>
              </a:rPr>
              <a:t>filmpjes</a:t>
            </a:r>
            <a:r>
              <a:rPr lang="en-US" dirty="0">
                <a:solidFill>
                  <a:srgbClr val="FF0000"/>
                </a:solidFill>
              </a:rPr>
              <a:t> </a:t>
            </a:r>
            <a:r>
              <a:rPr lang="en-US" dirty="0" err="1">
                <a:solidFill>
                  <a:srgbClr val="FF0000"/>
                </a:solidFill>
              </a:rPr>
              <a:t>tonen</a:t>
            </a:r>
            <a:r>
              <a:rPr lang="en-US" dirty="0">
                <a:solidFill>
                  <a:srgbClr val="FF0000"/>
                </a:solidFill>
              </a:rPr>
              <a:t> </a:t>
            </a:r>
            <a:r>
              <a:rPr lang="en-US" dirty="0" err="1">
                <a:solidFill>
                  <a:srgbClr val="FF0000"/>
                </a:solidFill>
              </a:rPr>
              <a:t>en</a:t>
            </a:r>
            <a:r>
              <a:rPr lang="en-US" dirty="0">
                <a:solidFill>
                  <a:srgbClr val="FF0000"/>
                </a:solidFill>
              </a:rPr>
              <a:t> </a:t>
            </a:r>
            <a:r>
              <a:rPr lang="en-US" dirty="0" err="1">
                <a:solidFill>
                  <a:srgbClr val="FF0000"/>
                </a:solidFill>
              </a:rPr>
              <a:t>bespreek</a:t>
            </a:r>
            <a:r>
              <a:rPr lang="en-US" dirty="0">
                <a:solidFill>
                  <a:srgbClr val="FF0000"/>
                </a:solidFill>
              </a:rPr>
              <a:t> </a:t>
            </a:r>
            <a:r>
              <a:rPr lang="en-US" dirty="0" err="1">
                <a:solidFill>
                  <a:srgbClr val="FF0000"/>
                </a:solidFill>
              </a:rPr>
              <a:t>samen</a:t>
            </a:r>
            <a:r>
              <a:rPr lang="en-US" dirty="0">
                <a:solidFill>
                  <a:srgbClr val="FF0000"/>
                </a:solidFill>
              </a:rPr>
              <a:t> </a:t>
            </a:r>
            <a:r>
              <a:rPr lang="en-US" dirty="0" err="1">
                <a:solidFill>
                  <a:srgbClr val="FF0000"/>
                </a:solidFill>
              </a:rPr>
              <a:t>kritisch</a:t>
            </a:r>
            <a:r>
              <a:rPr lang="en-US" dirty="0">
                <a:solidFill>
                  <a:srgbClr val="FF0000"/>
                </a:solidFill>
              </a:rPr>
              <a:t> met hen.</a:t>
            </a:r>
            <a:endParaRPr dirty="0"/>
          </a:p>
          <a:p>
            <a:pPr marL="0" lvl="0" indent="0" algn="l" rtl="0">
              <a:lnSpc>
                <a:spcPct val="100000"/>
              </a:lnSpc>
              <a:spcBef>
                <a:spcPts val="0"/>
              </a:spcBef>
              <a:spcAft>
                <a:spcPts val="0"/>
              </a:spcAft>
              <a:buClr>
                <a:schemeClr val="dk1"/>
              </a:buClr>
              <a:buSzPts val="1200"/>
              <a:buFont typeface="Calibri"/>
              <a:buNone/>
            </a:pPr>
            <a:r>
              <a:rPr lang="en-US" dirty="0">
                <a:solidFill>
                  <a:srgbClr val="FF0000"/>
                </a:solidFill>
              </a:rPr>
              <a:t>Het is </a:t>
            </a:r>
            <a:r>
              <a:rPr lang="en-US" dirty="0" err="1">
                <a:solidFill>
                  <a:srgbClr val="FF0000"/>
                </a:solidFill>
              </a:rPr>
              <a:t>wel</a:t>
            </a:r>
            <a:r>
              <a:rPr lang="en-US" dirty="0">
                <a:solidFill>
                  <a:srgbClr val="FF0000"/>
                </a:solidFill>
              </a:rPr>
              <a:t> </a:t>
            </a:r>
            <a:r>
              <a:rPr lang="en-US" dirty="0" err="1">
                <a:solidFill>
                  <a:srgbClr val="FF0000"/>
                </a:solidFill>
              </a:rPr>
              <a:t>grappig</a:t>
            </a:r>
            <a:r>
              <a:rPr lang="en-US" dirty="0">
                <a:solidFill>
                  <a:srgbClr val="FF0000"/>
                </a:solidFill>
              </a:rPr>
              <a:t> maar… </a:t>
            </a:r>
            <a:r>
              <a:rPr lang="en-US" dirty="0"/>
              <a:t>men </a:t>
            </a:r>
            <a:r>
              <a:rPr lang="en-US" dirty="0" err="1"/>
              <a:t>toont</a:t>
            </a:r>
            <a:r>
              <a:rPr lang="en-US" dirty="0"/>
              <a:t> </a:t>
            </a:r>
            <a:r>
              <a:rPr lang="en-US" dirty="0" err="1"/>
              <a:t>niet</a:t>
            </a:r>
            <a:r>
              <a:rPr lang="en-US" dirty="0"/>
              <a:t> wat de </a:t>
            </a:r>
            <a:r>
              <a:rPr lang="en-US" dirty="0" err="1"/>
              <a:t>gevolgen</a:t>
            </a:r>
            <a:r>
              <a:rPr lang="en-US" dirty="0"/>
              <a:t> </a:t>
            </a:r>
            <a:r>
              <a:rPr lang="en-US" dirty="0" err="1"/>
              <a:t>kunnen</a:t>
            </a:r>
            <a:r>
              <a:rPr lang="en-US" dirty="0"/>
              <a:t> </a:t>
            </a:r>
            <a:r>
              <a:rPr lang="en-US" dirty="0" err="1"/>
              <a:t>zijn</a:t>
            </a:r>
            <a:r>
              <a:rPr lang="en-US" dirty="0"/>
              <a:t>; </a:t>
            </a:r>
            <a:r>
              <a:rPr lang="en-US" dirty="0" err="1"/>
              <a:t>interactie</a:t>
            </a:r>
            <a:r>
              <a:rPr lang="en-US" dirty="0"/>
              <a:t>: </a:t>
            </a:r>
            <a:r>
              <a:rPr lang="en-US" dirty="0" err="1"/>
              <a:t>gesprek</a:t>
            </a:r>
            <a:r>
              <a:rPr lang="en-US" dirty="0"/>
              <a:t> </a:t>
            </a:r>
            <a:r>
              <a:rPr lang="en-US" dirty="0" err="1"/>
              <a:t>aangaan</a:t>
            </a:r>
            <a:r>
              <a:rPr lang="en-US" dirty="0"/>
              <a:t>, </a:t>
            </a:r>
            <a:r>
              <a:rPr lang="en-US" dirty="0" err="1"/>
              <a:t>zijn</a:t>
            </a:r>
            <a:r>
              <a:rPr lang="en-US" dirty="0"/>
              <a:t> </a:t>
            </a:r>
            <a:r>
              <a:rPr lang="en-US" dirty="0" err="1"/>
              <a:t>er</a:t>
            </a:r>
            <a:r>
              <a:rPr lang="en-US" dirty="0"/>
              <a:t> </a:t>
            </a:r>
            <a:r>
              <a:rPr lang="en-US" dirty="0" err="1"/>
              <a:t>kinderen</a:t>
            </a:r>
            <a:r>
              <a:rPr lang="en-US" dirty="0"/>
              <a:t> in de </a:t>
            </a:r>
            <a:r>
              <a:rPr lang="en-US" dirty="0" err="1"/>
              <a:t>klas</a:t>
            </a:r>
            <a:r>
              <a:rPr lang="en-US" dirty="0"/>
              <a:t> die </a:t>
            </a:r>
            <a:r>
              <a:rPr lang="en-US" dirty="0" err="1"/>
              <a:t>zich</a:t>
            </a:r>
            <a:r>
              <a:rPr lang="en-US" dirty="0"/>
              <a:t> </a:t>
            </a:r>
            <a:r>
              <a:rPr lang="en-US" dirty="0" err="1"/>
              <a:t>ooit</a:t>
            </a:r>
            <a:r>
              <a:rPr lang="en-US" dirty="0"/>
              <a:t> </a:t>
            </a:r>
            <a:r>
              <a:rPr lang="en-US" dirty="0" err="1"/>
              <a:t>eens</a:t>
            </a:r>
            <a:r>
              <a:rPr lang="en-US" dirty="0"/>
              <a:t> </a:t>
            </a:r>
            <a:r>
              <a:rPr lang="en-US" dirty="0" err="1"/>
              <a:t>verbrand</a:t>
            </a:r>
            <a:r>
              <a:rPr lang="en-US" dirty="0"/>
              <a:t> </a:t>
            </a:r>
            <a:r>
              <a:rPr lang="en-US" dirty="0" err="1"/>
              <a:t>hebben</a:t>
            </a:r>
            <a:r>
              <a:rPr lang="en-US" dirty="0"/>
              <a:t>? Die </a:t>
            </a:r>
            <a:r>
              <a:rPr lang="en-US" dirty="0" err="1"/>
              <a:t>iemand</a:t>
            </a:r>
            <a:r>
              <a:rPr lang="en-US" dirty="0"/>
              <a:t> </a:t>
            </a:r>
            <a:r>
              <a:rPr lang="en-US" dirty="0" err="1"/>
              <a:t>kennen</a:t>
            </a:r>
            <a:r>
              <a:rPr lang="en-US" dirty="0"/>
              <a:t> die </a:t>
            </a:r>
            <a:r>
              <a:rPr lang="en-US" dirty="0" err="1"/>
              <a:t>zich</a:t>
            </a:r>
            <a:r>
              <a:rPr lang="en-US" dirty="0"/>
              <a:t> </a:t>
            </a:r>
            <a:r>
              <a:rPr lang="en-US" dirty="0" err="1"/>
              <a:t>ooit</a:t>
            </a:r>
            <a:r>
              <a:rPr lang="en-US" dirty="0"/>
              <a:t> </a:t>
            </a:r>
            <a:r>
              <a:rPr lang="en-US" dirty="0" err="1"/>
              <a:t>verwond</a:t>
            </a:r>
            <a:r>
              <a:rPr lang="en-US" dirty="0"/>
              <a:t> </a:t>
            </a:r>
            <a:r>
              <a:rPr lang="en-US" dirty="0" err="1"/>
              <a:t>heeft</a:t>
            </a:r>
            <a:r>
              <a:rPr lang="en-US" dirty="0"/>
              <a:t> ?... Zo </a:t>
            </a:r>
            <a:r>
              <a:rPr lang="en-US" dirty="0" err="1"/>
              <a:t>overgang</a:t>
            </a:r>
            <a:r>
              <a:rPr lang="en-US" dirty="0"/>
              <a:t> </a:t>
            </a:r>
            <a:r>
              <a:rPr lang="en-US" dirty="0" err="1"/>
              <a:t>naar</a:t>
            </a:r>
            <a:r>
              <a:rPr lang="en-US" dirty="0"/>
              <a:t> </a:t>
            </a:r>
            <a:r>
              <a:rPr lang="en-US" dirty="0" err="1"/>
              <a:t>volgend</a:t>
            </a:r>
            <a:r>
              <a:rPr lang="en-US" dirty="0"/>
              <a:t> </a:t>
            </a:r>
            <a:r>
              <a:rPr lang="en-US" dirty="0" err="1"/>
              <a:t>onderdeel</a:t>
            </a:r>
            <a:endParaRPr dirty="0"/>
          </a:p>
        </p:txBody>
      </p:sp>
      <p:sp>
        <p:nvSpPr>
          <p:cNvPr id="522" name="Google Shape;522;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extLst>
      <p:ext uri="{BB962C8B-B14F-4D97-AF65-F5344CB8AC3E}">
        <p14:creationId xmlns:p14="http://schemas.microsoft.com/office/powerpoint/2010/main" val="2073005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536" name="Google Shape;536;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18</a:t>
            </a:fld>
            <a:endParaRPr/>
          </a:p>
        </p:txBody>
      </p:sp>
    </p:spTree>
    <p:extLst>
      <p:ext uri="{BB962C8B-B14F-4D97-AF65-F5344CB8AC3E}">
        <p14:creationId xmlns:p14="http://schemas.microsoft.com/office/powerpoint/2010/main" val="1525877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558" name="Google Shape;558;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671866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1" name="Google Shape;10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a:t>
            </a:fld>
            <a:endParaRPr/>
          </a:p>
        </p:txBody>
      </p:sp>
    </p:spTree>
    <p:extLst>
      <p:ext uri="{BB962C8B-B14F-4D97-AF65-F5344CB8AC3E}">
        <p14:creationId xmlns:p14="http://schemas.microsoft.com/office/powerpoint/2010/main" val="2642962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b="0" i="0" u="none" dirty="0"/>
          </a:p>
        </p:txBody>
      </p:sp>
      <p:sp>
        <p:nvSpPr>
          <p:cNvPr id="571" name="Google Shape;571;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20</a:t>
            </a:fld>
            <a:endParaRPr/>
          </a:p>
        </p:txBody>
      </p:sp>
    </p:spTree>
    <p:extLst>
      <p:ext uri="{BB962C8B-B14F-4D97-AF65-F5344CB8AC3E}">
        <p14:creationId xmlns:p14="http://schemas.microsoft.com/office/powerpoint/2010/main" val="4187271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Photo by </a:t>
            </a:r>
            <a:r>
              <a:rPr lang="en-US" u="sng" dirty="0">
                <a:solidFill>
                  <a:schemeClr val="hlink"/>
                </a:solidFill>
                <a:hlinkClick r:id="rId3"/>
              </a:rPr>
              <a:t>Todd </a:t>
            </a:r>
            <a:r>
              <a:rPr lang="en-US" u="sng" dirty="0" err="1">
                <a:solidFill>
                  <a:schemeClr val="hlink"/>
                </a:solidFill>
                <a:hlinkClick r:id="rId3"/>
              </a:rPr>
              <a:t>Quackenbush</a:t>
            </a:r>
            <a:r>
              <a:rPr lang="en-US" dirty="0"/>
              <a:t> on </a:t>
            </a:r>
            <a:r>
              <a:rPr lang="en-US" u="sng" dirty="0" err="1">
                <a:solidFill>
                  <a:schemeClr val="hlink"/>
                </a:solidFill>
                <a:hlinkClick r:id="rId4"/>
              </a:rPr>
              <a:t>Unsplash</a:t>
            </a:r>
            <a:r>
              <a:rPr lang="en-US" dirty="0"/>
              <a:t> </a:t>
            </a:r>
            <a:endParaRPr dirty="0"/>
          </a:p>
          <a:p>
            <a:pPr marL="0" lvl="0" indent="0" algn="l" rtl="0">
              <a:lnSpc>
                <a:spcPct val="100000"/>
              </a:lnSpc>
              <a:spcBef>
                <a:spcPts val="0"/>
              </a:spcBef>
              <a:spcAft>
                <a:spcPts val="0"/>
              </a:spcAft>
              <a:buClr>
                <a:schemeClr val="dk1"/>
              </a:buClr>
              <a:buSzPts val="1200"/>
              <a:buFont typeface="Calibri"/>
              <a:buNone/>
            </a:pPr>
            <a:r>
              <a:rPr lang="en-US" dirty="0"/>
              <a:t>Photo by </a:t>
            </a:r>
            <a:r>
              <a:rPr lang="en-US" u="sng" dirty="0">
                <a:solidFill>
                  <a:schemeClr val="hlink"/>
                </a:solidFill>
                <a:hlinkClick r:id="rId5"/>
              </a:rPr>
              <a:t>Sebastian </a:t>
            </a:r>
            <a:r>
              <a:rPr lang="en-US" u="sng" dirty="0" err="1">
                <a:solidFill>
                  <a:schemeClr val="hlink"/>
                </a:solidFill>
                <a:hlinkClick r:id="rId5"/>
              </a:rPr>
              <a:t>Kanczok</a:t>
            </a:r>
            <a:r>
              <a:rPr lang="en-US" dirty="0"/>
              <a:t> on </a:t>
            </a:r>
            <a:r>
              <a:rPr lang="en-US" u="sng" dirty="0" err="1">
                <a:solidFill>
                  <a:schemeClr val="hlink"/>
                </a:solidFill>
                <a:hlinkClick r:id="rId4"/>
              </a:rPr>
              <a:t>Unsplash</a:t>
            </a:r>
            <a:r>
              <a:rPr lang="en-US" dirty="0"/>
              <a:t> </a:t>
            </a:r>
            <a:endParaRPr dirty="0"/>
          </a:p>
          <a:p>
            <a:pPr marL="0" lvl="0" indent="0" algn="l" rtl="0">
              <a:lnSpc>
                <a:spcPct val="100000"/>
              </a:lnSpc>
              <a:spcBef>
                <a:spcPts val="0"/>
              </a:spcBef>
              <a:spcAft>
                <a:spcPts val="0"/>
              </a:spcAft>
              <a:buClr>
                <a:schemeClr val="dk1"/>
              </a:buClr>
              <a:buSzPts val="1200"/>
              <a:buFont typeface="Calibri"/>
              <a:buNone/>
            </a:pPr>
            <a:r>
              <a:rPr lang="en-US" dirty="0"/>
              <a:t>Photo by </a:t>
            </a:r>
            <a:r>
              <a:rPr lang="en-US" u="sng" dirty="0" err="1">
                <a:solidFill>
                  <a:schemeClr val="hlink"/>
                </a:solidFill>
                <a:hlinkClick r:id="rId6"/>
              </a:rPr>
              <a:t>Jussara</a:t>
            </a:r>
            <a:r>
              <a:rPr lang="en-US" u="sng" dirty="0">
                <a:solidFill>
                  <a:schemeClr val="hlink"/>
                </a:solidFill>
                <a:hlinkClick r:id="rId6"/>
              </a:rPr>
              <a:t> </a:t>
            </a:r>
            <a:r>
              <a:rPr lang="en-US" u="sng" dirty="0" err="1">
                <a:solidFill>
                  <a:schemeClr val="hlink"/>
                </a:solidFill>
                <a:hlinkClick r:id="rId6"/>
              </a:rPr>
              <a:t>Romão</a:t>
            </a:r>
            <a:r>
              <a:rPr lang="en-US" dirty="0"/>
              <a:t> on </a:t>
            </a:r>
            <a:r>
              <a:rPr lang="en-US" u="sng" dirty="0" err="1">
                <a:solidFill>
                  <a:schemeClr val="hlink"/>
                </a:solidFill>
                <a:hlinkClick r:id="rId4"/>
              </a:rPr>
              <a:t>Unsplash</a:t>
            </a:r>
            <a:r>
              <a:rPr lang="en-US" dirty="0"/>
              <a:t> </a:t>
            </a:r>
            <a:endParaRPr dirty="0"/>
          </a:p>
          <a:p>
            <a:pPr marL="0" lvl="0" indent="0" algn="l" rtl="0">
              <a:lnSpc>
                <a:spcPct val="100000"/>
              </a:lnSpc>
              <a:spcBef>
                <a:spcPts val="0"/>
              </a:spcBef>
              <a:spcAft>
                <a:spcPts val="0"/>
              </a:spcAft>
              <a:buClr>
                <a:schemeClr val="dk1"/>
              </a:buClr>
              <a:buSzPts val="1200"/>
              <a:buFont typeface="Calibri"/>
              <a:buNone/>
            </a:pPr>
            <a:r>
              <a:rPr lang="en-US" dirty="0"/>
              <a:t>Photo by </a:t>
            </a:r>
            <a:r>
              <a:rPr lang="en-US" u="sng" dirty="0">
                <a:solidFill>
                  <a:schemeClr val="hlink"/>
                </a:solidFill>
                <a:hlinkClick r:id="rId7"/>
              </a:rPr>
              <a:t>Austin Neill</a:t>
            </a:r>
            <a:r>
              <a:rPr lang="en-US" dirty="0"/>
              <a:t> on </a:t>
            </a:r>
            <a:r>
              <a:rPr lang="en-US" u="sng" dirty="0" err="1">
                <a:solidFill>
                  <a:schemeClr val="hlink"/>
                </a:solidFill>
                <a:hlinkClick r:id="rId4"/>
              </a:rPr>
              <a:t>Unsplash</a:t>
            </a:r>
            <a:r>
              <a:rPr lang="en-US" dirty="0"/>
              <a:t> </a:t>
            </a:r>
            <a:endParaRPr dirty="0"/>
          </a:p>
          <a:p>
            <a:pPr marL="0" lvl="0" indent="0" algn="l" rtl="0">
              <a:lnSpc>
                <a:spcPct val="100000"/>
              </a:lnSpc>
              <a:spcBef>
                <a:spcPts val="0"/>
              </a:spcBef>
              <a:spcAft>
                <a:spcPts val="0"/>
              </a:spcAft>
              <a:buClr>
                <a:schemeClr val="dk1"/>
              </a:buClr>
              <a:buSzPts val="1200"/>
              <a:buFont typeface="Calibri"/>
              <a:buNone/>
            </a:pPr>
            <a:r>
              <a:rPr lang="en-US" dirty="0"/>
              <a:t>Photo by </a:t>
            </a:r>
            <a:r>
              <a:rPr lang="en-US" u="sng" dirty="0">
                <a:solidFill>
                  <a:schemeClr val="hlink"/>
                </a:solidFill>
                <a:hlinkClick r:id="rId8"/>
              </a:rPr>
              <a:t>Joshua Fuller</a:t>
            </a:r>
            <a:r>
              <a:rPr lang="en-US" dirty="0"/>
              <a:t> on </a:t>
            </a:r>
            <a:r>
              <a:rPr lang="en-US" u="sng" dirty="0" err="1">
                <a:solidFill>
                  <a:schemeClr val="hlink"/>
                </a:solidFill>
                <a:hlinkClick r:id="rId9"/>
              </a:rPr>
              <a:t>Unsplash</a:t>
            </a:r>
            <a:r>
              <a:rPr lang="en-US" dirty="0"/>
              <a:t> </a:t>
            </a:r>
            <a:endParaRPr dirty="0"/>
          </a:p>
          <a:p>
            <a:pPr marL="0" lvl="0" indent="0" algn="l" rtl="0">
              <a:lnSpc>
                <a:spcPct val="100000"/>
              </a:lnSpc>
              <a:spcBef>
                <a:spcPts val="0"/>
              </a:spcBef>
              <a:spcAft>
                <a:spcPts val="0"/>
              </a:spcAft>
              <a:buClr>
                <a:schemeClr val="dk1"/>
              </a:buClr>
              <a:buSzPts val="1200"/>
              <a:buFont typeface="Calibri"/>
              <a:buNone/>
            </a:pPr>
            <a:r>
              <a:rPr lang="en-US" dirty="0"/>
              <a:t>Photo by </a:t>
            </a:r>
            <a:r>
              <a:rPr lang="en-US" u="sng" dirty="0">
                <a:solidFill>
                  <a:schemeClr val="hlink"/>
                </a:solidFill>
                <a:hlinkClick r:id="rId10"/>
              </a:rPr>
              <a:t>Collin Armstrong</a:t>
            </a:r>
            <a:r>
              <a:rPr lang="en-US" dirty="0"/>
              <a:t> on </a:t>
            </a:r>
            <a:r>
              <a:rPr lang="en-US" u="sng" dirty="0" err="1">
                <a:solidFill>
                  <a:schemeClr val="hlink"/>
                </a:solidFill>
                <a:hlinkClick r:id="rId9"/>
              </a:rPr>
              <a:t>Unsplash</a:t>
            </a:r>
            <a:r>
              <a:rPr lang="en-US" dirty="0"/>
              <a:t> </a:t>
            </a:r>
            <a:endParaRPr dirty="0"/>
          </a:p>
          <a:p>
            <a:pPr marL="0" lvl="0" indent="0" algn="l" rtl="0">
              <a:lnSpc>
                <a:spcPct val="100000"/>
              </a:lnSpc>
              <a:spcBef>
                <a:spcPts val="0"/>
              </a:spcBef>
              <a:spcAft>
                <a:spcPts val="0"/>
              </a:spcAft>
              <a:buClr>
                <a:schemeClr val="dk1"/>
              </a:buClr>
              <a:buSzPts val="1200"/>
              <a:buFont typeface="Calibri"/>
              <a:buNone/>
            </a:pPr>
            <a:endParaRPr b="0" i="0" u="none" dirty="0"/>
          </a:p>
        </p:txBody>
      </p:sp>
      <p:sp>
        <p:nvSpPr>
          <p:cNvPr id="595" name="Google Shape;595;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21</a:t>
            </a:fld>
            <a:endParaRPr/>
          </a:p>
        </p:txBody>
      </p:sp>
    </p:spTree>
    <p:extLst>
      <p:ext uri="{BB962C8B-B14F-4D97-AF65-F5344CB8AC3E}">
        <p14:creationId xmlns:p14="http://schemas.microsoft.com/office/powerpoint/2010/main" val="2519370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b="1" dirty="0"/>
              <a:t>Link </a:t>
            </a:r>
            <a:r>
              <a:rPr lang="en-US" b="1" dirty="0" err="1"/>
              <a:t>afbeelding</a:t>
            </a:r>
            <a:r>
              <a:rPr lang="en-US" dirty="0"/>
              <a:t>: https://joop.bnnvara.nl/cartoons/handen-af-van-ons-vuurwerk</a:t>
            </a:r>
            <a:endParaRPr dirty="0"/>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a:t>
            </a:fld>
            <a:endParaRPr/>
          </a:p>
        </p:txBody>
      </p:sp>
    </p:spTree>
    <p:extLst>
      <p:ext uri="{BB962C8B-B14F-4D97-AF65-F5344CB8AC3E}">
        <p14:creationId xmlns:p14="http://schemas.microsoft.com/office/powerpoint/2010/main" val="1519193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29" name="Google Shape;12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a:t>
            </a:fld>
            <a:endParaRPr/>
          </a:p>
        </p:txBody>
      </p:sp>
    </p:spTree>
    <p:extLst>
      <p:ext uri="{BB962C8B-B14F-4D97-AF65-F5344CB8AC3E}">
        <p14:creationId xmlns:p14="http://schemas.microsoft.com/office/powerpoint/2010/main" val="3339194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BE"/>
          </a:p>
          <a:p>
            <a:pPr marL="0" indent="0">
              <a:buClr>
                <a:schemeClr val="dk1"/>
              </a:buClr>
              <a:buSzPts val="1200"/>
            </a:pPr>
            <a:r>
              <a:rPr lang="en-US"/>
              <a:t>Bron </a:t>
            </a:r>
            <a:r>
              <a:rPr lang="en-US" err="1"/>
              <a:t>foto</a:t>
            </a:r>
            <a:r>
              <a:rPr lang="en-US"/>
              <a:t>: Waldemar - </a:t>
            </a:r>
            <a:r>
              <a:rPr lang="en-US" err="1"/>
              <a:t>Unsplash</a:t>
            </a:r>
            <a:endParaRPr err="1"/>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90024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BE"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nl-NL" sz="1200" i="1" dirty="0" smtClean="0">
                <a:solidFill>
                  <a:schemeClr val="bg2"/>
                </a:solidFill>
                <a:latin typeface="Verdana"/>
                <a:ea typeface="Open Sans"/>
              </a:rPr>
              <a:t>Tot 26 september 2026 mag vuurwerk van de categorieën F1 en F2, met een etiket dat een leeftijdsgrens van 12 of 16 jaar vermeldt, nog altijd verkocht worden zonder aanpassing van het etiket. Echter, dit vuurwerk mag alleen aan consumenten van 18 jaar en ouder worden aangeboden.</a:t>
            </a:r>
            <a:endParaRPr lang="nl-NL" sz="1200" b="1" i="1" dirty="0" smtClean="0">
              <a:solidFill>
                <a:schemeClr val="bg2"/>
              </a:solidFill>
              <a:latin typeface="Verdana"/>
              <a:ea typeface="Open Sans"/>
              <a:cs typeface="Open Sans"/>
            </a:endParaRPr>
          </a:p>
          <a:p>
            <a:pPr marL="0" lvl="0" indent="0" algn="l" rtl="0">
              <a:lnSpc>
                <a:spcPct val="100000"/>
              </a:lnSpc>
              <a:spcBef>
                <a:spcPts val="0"/>
              </a:spcBef>
              <a:spcAft>
                <a:spcPts val="0"/>
              </a:spcAft>
              <a:buClr>
                <a:schemeClr val="dk1"/>
              </a:buClr>
              <a:buSzPts val="1200"/>
              <a:buFont typeface="Arial"/>
              <a:buNone/>
            </a:pPr>
            <a:endParaRPr dirty="0"/>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26590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b="0" dirty="0"/>
          </a:p>
        </p:txBody>
      </p:sp>
      <p:sp>
        <p:nvSpPr>
          <p:cNvPr id="201" name="Google Shape;20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7</a:t>
            </a:fld>
            <a:endParaRPr/>
          </a:p>
        </p:txBody>
      </p:sp>
    </p:spTree>
    <p:extLst>
      <p:ext uri="{BB962C8B-B14F-4D97-AF65-F5344CB8AC3E}">
        <p14:creationId xmlns:p14="http://schemas.microsoft.com/office/powerpoint/2010/main" val="988969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nl-BE" sz="1200" b="1" i="0" u="none" strike="noStrike" cap="none" dirty="0" smtClean="0">
                <a:solidFill>
                  <a:schemeClr val="dk1"/>
                </a:solidFill>
                <a:effectLst/>
                <a:latin typeface="Calibri"/>
                <a:ea typeface="Calibri"/>
                <a:cs typeface="Calibri"/>
                <a:sym typeface="Calibri"/>
              </a:rPr>
              <a:t>Vuurwerkbezit in België</a:t>
            </a:r>
          </a:p>
          <a:p>
            <a:r>
              <a:rPr lang="nl-BE" sz="1200" b="0" i="0" u="none" strike="noStrike" cap="none" dirty="0" smtClean="0">
                <a:solidFill>
                  <a:schemeClr val="dk1"/>
                </a:solidFill>
                <a:effectLst/>
                <a:latin typeface="Calibri"/>
                <a:ea typeface="Calibri"/>
                <a:cs typeface="Calibri"/>
                <a:sym typeface="Calibri"/>
              </a:rPr>
              <a:t>Je mag als</a:t>
            </a:r>
            <a:r>
              <a:rPr lang="nl-BE" sz="1200" b="1" i="0" u="none" strike="noStrike" cap="none" dirty="0" smtClean="0">
                <a:solidFill>
                  <a:schemeClr val="dk1"/>
                </a:solidFill>
                <a:effectLst/>
                <a:latin typeface="Calibri"/>
                <a:ea typeface="Calibri"/>
                <a:cs typeface="Calibri"/>
                <a:sym typeface="Calibri"/>
              </a:rPr>
              <a:t> minderjarige (- 18 jaar) nooit vuurwerk bezitten</a:t>
            </a:r>
            <a:r>
              <a:rPr lang="nl-BE" sz="1200" b="0" i="0" u="none" strike="noStrike" cap="none" dirty="0" smtClean="0">
                <a:solidFill>
                  <a:schemeClr val="dk1"/>
                </a:solidFill>
                <a:effectLst/>
                <a:latin typeface="Calibri"/>
                <a:ea typeface="Calibri"/>
                <a:cs typeface="Calibri"/>
                <a:sym typeface="Calibri"/>
              </a:rPr>
              <a:t>.</a:t>
            </a:r>
          </a:p>
          <a:p>
            <a:r>
              <a:rPr lang="nl-BE" sz="1200" b="0" i="0" u="none" strike="noStrike" cap="none" dirty="0" smtClean="0">
                <a:solidFill>
                  <a:schemeClr val="dk1"/>
                </a:solidFill>
                <a:effectLst/>
                <a:latin typeface="Calibri"/>
                <a:ea typeface="Calibri"/>
                <a:cs typeface="Calibri"/>
                <a:sym typeface="Calibri"/>
              </a:rPr>
              <a:t>Als je als minderjarige betrapt wordt met vuurwerk, gaat er altijd een verslag naar de jeugdrechtbank. Zij beslissen over een straf of hulp.</a:t>
            </a:r>
          </a:p>
          <a:p>
            <a:r>
              <a:rPr lang="nl-BE" sz="1200" b="0" i="0" u="none" strike="noStrike" cap="none" dirty="0" smtClean="0">
                <a:solidFill>
                  <a:schemeClr val="dk1"/>
                </a:solidFill>
                <a:effectLst/>
                <a:latin typeface="Calibri"/>
                <a:ea typeface="Calibri"/>
                <a:cs typeface="Calibri"/>
                <a:sym typeface="Calibri"/>
              </a:rPr>
              <a:t>Ben je </a:t>
            </a:r>
            <a:r>
              <a:rPr lang="nl-BE" sz="1200" b="1" i="0" u="none" strike="noStrike" cap="none" dirty="0" smtClean="0">
                <a:solidFill>
                  <a:schemeClr val="dk1"/>
                </a:solidFill>
                <a:effectLst/>
                <a:latin typeface="Calibri"/>
                <a:ea typeface="Calibri"/>
                <a:cs typeface="Calibri"/>
                <a:sym typeface="Calibri"/>
              </a:rPr>
              <a:t>meerderjarig</a:t>
            </a:r>
            <a:r>
              <a:rPr lang="nl-BE" sz="1200" b="0" i="0" u="none" strike="noStrike" cap="none" dirty="0" smtClean="0">
                <a:solidFill>
                  <a:schemeClr val="dk1"/>
                </a:solidFill>
                <a:effectLst/>
                <a:latin typeface="Calibri"/>
                <a:ea typeface="Calibri"/>
                <a:cs typeface="Calibri"/>
                <a:sym typeface="Calibri"/>
              </a:rPr>
              <a:t>, dan is het bezit van vuurwerk van </a:t>
            </a:r>
            <a:r>
              <a:rPr lang="nl-BE" sz="1200" b="1" i="0" u="none" strike="noStrike" cap="none" dirty="0" smtClean="0">
                <a:solidFill>
                  <a:schemeClr val="dk1"/>
                </a:solidFill>
                <a:effectLst/>
                <a:latin typeface="Calibri"/>
                <a:ea typeface="Calibri"/>
                <a:cs typeface="Calibri"/>
                <a:sym typeface="Calibri"/>
              </a:rPr>
              <a:t>categorie F1 en F2 toegelaten, tot maximum 1 kg NEC.</a:t>
            </a:r>
          </a:p>
          <a:p>
            <a:pPr marL="0" lvl="0" indent="0" algn="l" rtl="0">
              <a:lnSpc>
                <a:spcPct val="100000"/>
              </a:lnSpc>
              <a:spcBef>
                <a:spcPts val="0"/>
              </a:spcBef>
              <a:spcAft>
                <a:spcPts val="0"/>
              </a:spcAft>
              <a:buClr>
                <a:schemeClr val="dk1"/>
              </a:buClr>
              <a:buSzPts val="1000"/>
              <a:buFont typeface="Arial"/>
              <a:buNone/>
            </a:pPr>
            <a:endParaRPr sz="1000" dirty="0">
              <a:latin typeface="Arial"/>
              <a:ea typeface="Arial"/>
              <a:cs typeface="Arial"/>
              <a:sym typeface="Arial"/>
            </a:endParaRPr>
          </a:p>
        </p:txBody>
      </p:sp>
      <p:sp>
        <p:nvSpPr>
          <p:cNvPr id="224" name="Google Shape;22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8</a:t>
            </a:fld>
            <a:endParaRPr/>
          </a:p>
        </p:txBody>
      </p:sp>
    </p:spTree>
    <p:extLst>
      <p:ext uri="{BB962C8B-B14F-4D97-AF65-F5344CB8AC3E}">
        <p14:creationId xmlns:p14="http://schemas.microsoft.com/office/powerpoint/2010/main" val="3495067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200" b="1" i="0" u="none" strike="noStrike" cap="none" dirty="0" smtClean="0">
                <a:solidFill>
                  <a:schemeClr val="dk1"/>
                </a:solidFill>
                <a:effectLst/>
                <a:latin typeface="Calibri"/>
                <a:ea typeface="Calibri"/>
                <a:cs typeface="Calibri"/>
                <a:sym typeface="Calibri"/>
              </a:rPr>
              <a:t>Vuurwerk afsteken in Antwerpen</a:t>
            </a:r>
          </a:p>
          <a:p>
            <a:r>
              <a:rPr lang="nl-BE" sz="1200" b="0" i="0" u="none" strike="noStrike" cap="none" dirty="0" smtClean="0">
                <a:solidFill>
                  <a:schemeClr val="dk1"/>
                </a:solidFill>
                <a:effectLst/>
                <a:latin typeface="Calibri"/>
                <a:ea typeface="Calibri"/>
                <a:cs typeface="Calibri"/>
                <a:sym typeface="Calibri"/>
              </a:rPr>
              <a:t>Je mag </a:t>
            </a:r>
            <a:r>
              <a:rPr lang="nl-BE" sz="1200" b="1" i="0" u="none" strike="noStrike" cap="none" dirty="0" smtClean="0">
                <a:solidFill>
                  <a:schemeClr val="dk1"/>
                </a:solidFill>
                <a:effectLst/>
                <a:latin typeface="Calibri"/>
                <a:ea typeface="Calibri"/>
                <a:cs typeface="Calibri"/>
                <a:sym typeface="Calibri"/>
              </a:rPr>
              <a:t>in Antwerpen nooit zelf vuurwerk afsteken</a:t>
            </a:r>
            <a:r>
              <a:rPr lang="nl-BE" sz="1200" b="0" i="0" u="none" strike="noStrike" cap="none" dirty="0" smtClean="0">
                <a:solidFill>
                  <a:schemeClr val="dk1"/>
                </a:solidFill>
                <a:effectLst/>
                <a:latin typeface="Calibri"/>
                <a:ea typeface="Calibri"/>
                <a:cs typeface="Calibri"/>
                <a:sym typeface="Calibri"/>
              </a:rPr>
              <a:t> in de openbare ruimte en de nabijheid ervan. Ook wensballonnen oplaten, voetzoekers en bommetjes laten ontploffen of carbuurkanonnen afvuren, is verboden.</a:t>
            </a:r>
          </a:p>
          <a:p>
            <a:r>
              <a:rPr lang="nl-BE" sz="1200" b="0" i="0" u="none" strike="noStrike" cap="none" dirty="0" smtClean="0">
                <a:solidFill>
                  <a:schemeClr val="dk1"/>
                </a:solidFill>
                <a:effectLst/>
                <a:latin typeface="Calibri"/>
                <a:ea typeface="Calibri"/>
                <a:cs typeface="Calibri"/>
                <a:sym typeface="Calibri"/>
              </a:rPr>
              <a:t>V</a:t>
            </a:r>
            <a:r>
              <a:rPr lang="nl-BE" sz="1200" b="1" i="0" u="none" strike="noStrike" cap="none" dirty="0" smtClean="0">
                <a:solidFill>
                  <a:schemeClr val="dk1"/>
                </a:solidFill>
                <a:effectLst/>
                <a:latin typeface="Calibri"/>
                <a:ea typeface="Calibri"/>
                <a:cs typeface="Calibri"/>
                <a:sym typeface="Calibri"/>
              </a:rPr>
              <a:t>oor meerderjarigen zijn de regels rond vuurwerk strenger</a:t>
            </a:r>
            <a:r>
              <a:rPr lang="nl-BE" sz="1200" b="0" i="0" u="none" strike="noStrike" cap="none" dirty="0" smtClean="0">
                <a:solidFill>
                  <a:schemeClr val="dk1"/>
                </a:solidFill>
                <a:effectLst/>
                <a:latin typeface="Calibri"/>
                <a:ea typeface="Calibri"/>
                <a:cs typeface="Calibri"/>
                <a:sym typeface="Calibri"/>
              </a:rPr>
              <a:t> in de </a:t>
            </a:r>
            <a:r>
              <a:rPr lang="nl-BE" sz="1200" b="1" i="0" u="none" strike="noStrike" cap="none" dirty="0" err="1" smtClean="0">
                <a:solidFill>
                  <a:schemeClr val="dk1"/>
                </a:solidFill>
                <a:effectLst/>
                <a:latin typeface="Calibri"/>
                <a:ea typeface="Calibri"/>
                <a:cs typeface="Calibri"/>
                <a:sym typeface="Calibri"/>
              </a:rPr>
              <a:t>eindejaarsperiode</a:t>
            </a:r>
            <a:r>
              <a:rPr lang="nl-BE" sz="1200" b="0" i="0" u="none" strike="noStrike" cap="none" dirty="0" smtClean="0">
                <a:solidFill>
                  <a:schemeClr val="dk1"/>
                </a:solidFill>
                <a:effectLst/>
                <a:latin typeface="Calibri"/>
                <a:ea typeface="Calibri"/>
                <a:cs typeface="Calibri"/>
                <a:sym typeface="Calibri"/>
              </a:rPr>
              <a:t> (van 1 oktober tot en met 31 januari):</a:t>
            </a:r>
          </a:p>
          <a:p>
            <a:r>
              <a:rPr lang="nl-BE" sz="1200" b="0" i="0" u="none" strike="noStrike" cap="none" dirty="0" smtClean="0">
                <a:solidFill>
                  <a:schemeClr val="dk1"/>
                </a:solidFill>
                <a:effectLst/>
                <a:latin typeface="Calibri"/>
                <a:ea typeface="Calibri"/>
                <a:cs typeface="Calibri"/>
                <a:sym typeface="Calibri"/>
              </a:rPr>
              <a:t>Geen vuurwerk tonen aan anderen of uitstallen.</a:t>
            </a:r>
          </a:p>
          <a:p>
            <a:r>
              <a:rPr lang="nl-BE" sz="1200" b="0" i="0" u="none" strike="noStrike" cap="none" dirty="0" smtClean="0">
                <a:solidFill>
                  <a:schemeClr val="dk1"/>
                </a:solidFill>
                <a:effectLst/>
                <a:latin typeface="Calibri"/>
                <a:ea typeface="Calibri"/>
                <a:cs typeface="Calibri"/>
                <a:sym typeface="Calibri"/>
              </a:rPr>
              <a:t>Geen voorbereidingen doen om vuurwerk af te steken.</a:t>
            </a:r>
          </a:p>
          <a:p>
            <a:pPr marL="0" lvl="0" indent="0" algn="l" rtl="0">
              <a:lnSpc>
                <a:spcPct val="100000"/>
              </a:lnSpc>
              <a:spcBef>
                <a:spcPts val="0"/>
              </a:spcBef>
              <a:spcAft>
                <a:spcPts val="0"/>
              </a:spcAft>
              <a:buClr>
                <a:schemeClr val="dk1"/>
              </a:buClr>
              <a:buSzPts val="1200"/>
              <a:buFont typeface="Calibri"/>
              <a:buNone/>
            </a:pPr>
            <a:endParaRPr b="0" dirty="0"/>
          </a:p>
        </p:txBody>
      </p:sp>
      <p:sp>
        <p:nvSpPr>
          <p:cNvPr id="236" name="Google Shape;236;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9</a:t>
            </a:fld>
            <a:endParaRPr/>
          </a:p>
        </p:txBody>
      </p:sp>
    </p:spTree>
    <p:extLst>
      <p:ext uri="{BB962C8B-B14F-4D97-AF65-F5344CB8AC3E}">
        <p14:creationId xmlns:p14="http://schemas.microsoft.com/office/powerpoint/2010/main" val="1695453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5"/>
        <p:cNvGrpSpPr/>
        <p:nvPr/>
      </p:nvGrpSpPr>
      <p:grpSpPr>
        <a:xfrm>
          <a:off x="0" y="0"/>
          <a:ext cx="0" cy="0"/>
          <a:chOff x="0" y="0"/>
          <a:chExt cx="0" cy="0"/>
        </a:xfrm>
      </p:grpSpPr>
      <p:sp>
        <p:nvSpPr>
          <p:cNvPr id="16" name="Google Shape;16;p46"/>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6"/>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3200"/>
              <a:buNone/>
              <a:defRPr>
                <a:solidFill>
                  <a:srgbClr val="888888"/>
                </a:solidFill>
              </a:defRPr>
            </a:lvl1pPr>
            <a:lvl2pPr lvl="1" algn="ctr">
              <a:lnSpc>
                <a:spcPct val="100000"/>
              </a:lnSpc>
              <a:spcBef>
                <a:spcPts val="420"/>
              </a:spcBef>
              <a:spcAft>
                <a:spcPts val="0"/>
              </a:spcAft>
              <a:buClr>
                <a:srgbClr val="888888"/>
              </a:buClr>
              <a:buSzPts val="2800"/>
              <a:buNone/>
              <a:defRPr>
                <a:solidFill>
                  <a:srgbClr val="888888"/>
                </a:solidFill>
              </a:defRPr>
            </a:lvl2pPr>
            <a:lvl3pPr lvl="2" algn="ctr">
              <a:lnSpc>
                <a:spcPct val="100000"/>
              </a:lnSpc>
              <a:spcBef>
                <a:spcPts val="360"/>
              </a:spcBef>
              <a:spcAft>
                <a:spcPts val="0"/>
              </a:spcAft>
              <a:buClr>
                <a:srgbClr val="888888"/>
              </a:buClr>
              <a:buSzPts val="2400"/>
              <a:buNone/>
              <a:defRPr>
                <a:solidFill>
                  <a:srgbClr val="888888"/>
                </a:solidFill>
              </a:defRPr>
            </a:lvl3pPr>
            <a:lvl4pPr lvl="3" algn="ctr">
              <a:lnSpc>
                <a:spcPct val="100000"/>
              </a:lnSpc>
              <a:spcBef>
                <a:spcPts val="300"/>
              </a:spcBef>
              <a:spcAft>
                <a:spcPts val="0"/>
              </a:spcAft>
              <a:buClr>
                <a:srgbClr val="888888"/>
              </a:buClr>
              <a:buSzPts val="2000"/>
              <a:buNone/>
              <a:defRPr>
                <a:solidFill>
                  <a:srgbClr val="888888"/>
                </a:solidFill>
              </a:defRPr>
            </a:lvl4pPr>
            <a:lvl5pPr lvl="4" algn="ctr">
              <a:lnSpc>
                <a:spcPct val="100000"/>
              </a:lnSpc>
              <a:spcBef>
                <a:spcPts val="300"/>
              </a:spcBef>
              <a:spcAft>
                <a:spcPts val="0"/>
              </a:spcAft>
              <a:buClr>
                <a:srgbClr val="888888"/>
              </a:buClr>
              <a:buSzPts val="2000"/>
              <a:buNone/>
              <a:defRPr>
                <a:solidFill>
                  <a:srgbClr val="888888"/>
                </a:solidFill>
              </a:defRPr>
            </a:lvl5pPr>
            <a:lvl6pPr lvl="5" algn="ctr">
              <a:lnSpc>
                <a:spcPct val="100000"/>
              </a:lnSpc>
              <a:spcBef>
                <a:spcPts val="300"/>
              </a:spcBef>
              <a:spcAft>
                <a:spcPts val="0"/>
              </a:spcAft>
              <a:buClr>
                <a:srgbClr val="888888"/>
              </a:buClr>
              <a:buSzPts val="2000"/>
              <a:buNone/>
              <a:defRPr>
                <a:solidFill>
                  <a:srgbClr val="888888"/>
                </a:solidFill>
              </a:defRPr>
            </a:lvl6pPr>
            <a:lvl7pPr lvl="6" algn="ctr">
              <a:lnSpc>
                <a:spcPct val="100000"/>
              </a:lnSpc>
              <a:spcBef>
                <a:spcPts val="300"/>
              </a:spcBef>
              <a:spcAft>
                <a:spcPts val="0"/>
              </a:spcAft>
              <a:buClr>
                <a:srgbClr val="888888"/>
              </a:buClr>
              <a:buSzPts val="2000"/>
              <a:buNone/>
              <a:defRPr>
                <a:solidFill>
                  <a:srgbClr val="888888"/>
                </a:solidFill>
              </a:defRPr>
            </a:lvl7pPr>
            <a:lvl8pPr lvl="7" algn="ctr">
              <a:lnSpc>
                <a:spcPct val="100000"/>
              </a:lnSpc>
              <a:spcBef>
                <a:spcPts val="300"/>
              </a:spcBef>
              <a:spcAft>
                <a:spcPts val="0"/>
              </a:spcAft>
              <a:buClr>
                <a:srgbClr val="888888"/>
              </a:buClr>
              <a:buSzPts val="2000"/>
              <a:buNone/>
              <a:defRPr>
                <a:solidFill>
                  <a:srgbClr val="888888"/>
                </a:solidFill>
              </a:defRPr>
            </a:lvl8pPr>
            <a:lvl9pPr lvl="8" algn="ctr">
              <a:lnSpc>
                <a:spcPct val="100000"/>
              </a:lnSpc>
              <a:spcBef>
                <a:spcPts val="300"/>
              </a:spcBef>
              <a:spcAft>
                <a:spcPts val="0"/>
              </a:spcAft>
              <a:buClr>
                <a:srgbClr val="888888"/>
              </a:buClr>
              <a:buSzPts val="2000"/>
              <a:buNone/>
              <a:defRPr>
                <a:solidFill>
                  <a:srgbClr val="888888"/>
                </a:solidFill>
              </a:defRPr>
            </a:lvl9pPr>
          </a:lstStyle>
          <a:p>
            <a:endParaRPr/>
          </a:p>
        </p:txBody>
      </p:sp>
      <p:sp>
        <p:nvSpPr>
          <p:cNvPr id="18" name="Google Shape;18;p4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74"/>
        <p:cNvGrpSpPr/>
        <p:nvPr/>
      </p:nvGrpSpPr>
      <p:grpSpPr>
        <a:xfrm>
          <a:off x="0" y="0"/>
          <a:ext cx="0" cy="0"/>
          <a:chOff x="0" y="0"/>
          <a:chExt cx="0" cy="0"/>
        </a:xfrm>
      </p:grpSpPr>
      <p:sp>
        <p:nvSpPr>
          <p:cNvPr id="75" name="Google Shape;75;p40"/>
          <p:cNvSpPr txBox="1">
            <a:spLocks noGrp="1"/>
          </p:cNvSpPr>
          <p:nvPr>
            <p:ph type="title"/>
          </p:nvPr>
        </p:nvSpPr>
        <p:spPr>
          <a:xfrm rot="5400000">
            <a:off x="5463778" y="1371600"/>
            <a:ext cx="4388644"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0"/>
          <p:cNvSpPr txBox="1">
            <a:spLocks noGrp="1"/>
          </p:cNvSpPr>
          <p:nvPr>
            <p:ph type="body" idx="1"/>
          </p:nvPr>
        </p:nvSpPr>
        <p:spPr>
          <a:xfrm rot="5400000">
            <a:off x="1272779"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270"/>
              </a:spcBef>
              <a:spcAft>
                <a:spcPts val="0"/>
              </a:spcAft>
              <a:buClr>
                <a:schemeClr val="dk1"/>
              </a:buClr>
              <a:buSzPts val="1800"/>
              <a:buChar char="•"/>
              <a:defRPr/>
            </a:lvl1pPr>
            <a:lvl2pPr marL="914400" lvl="1" indent="-342900" algn="l">
              <a:lnSpc>
                <a:spcPct val="100000"/>
              </a:lnSpc>
              <a:spcBef>
                <a:spcPts val="270"/>
              </a:spcBef>
              <a:spcAft>
                <a:spcPts val="0"/>
              </a:spcAft>
              <a:buClr>
                <a:schemeClr val="dk1"/>
              </a:buClr>
              <a:buSzPts val="1800"/>
              <a:buChar char="–"/>
              <a:defRPr/>
            </a:lvl2pPr>
            <a:lvl3pPr marL="1371600" lvl="2" indent="-342900" algn="l">
              <a:lnSpc>
                <a:spcPct val="100000"/>
              </a:lnSpc>
              <a:spcBef>
                <a:spcPts val="270"/>
              </a:spcBef>
              <a:spcAft>
                <a:spcPts val="0"/>
              </a:spcAft>
              <a:buClr>
                <a:schemeClr val="dk1"/>
              </a:buClr>
              <a:buSzPts val="1800"/>
              <a:buChar char="•"/>
              <a:defRPr/>
            </a:lvl3pPr>
            <a:lvl4pPr marL="1828800" lvl="3" indent="-342900" algn="l">
              <a:lnSpc>
                <a:spcPct val="100000"/>
              </a:lnSpc>
              <a:spcBef>
                <a:spcPts val="270"/>
              </a:spcBef>
              <a:spcAft>
                <a:spcPts val="0"/>
              </a:spcAft>
              <a:buClr>
                <a:schemeClr val="dk1"/>
              </a:buClr>
              <a:buSzPts val="1800"/>
              <a:buChar char="–"/>
              <a:defRPr/>
            </a:lvl4pPr>
            <a:lvl5pPr marL="2286000" lvl="4" indent="-342900" algn="l">
              <a:lnSpc>
                <a:spcPct val="100000"/>
              </a:lnSpc>
              <a:spcBef>
                <a:spcPts val="270"/>
              </a:spcBef>
              <a:spcAft>
                <a:spcPts val="0"/>
              </a:spcAft>
              <a:buClr>
                <a:schemeClr val="dk1"/>
              </a:buClr>
              <a:buSzPts val="1800"/>
              <a:buChar char="»"/>
              <a:defRPr/>
            </a:lvl5pPr>
            <a:lvl6pPr marL="2743200" lvl="5" indent="-342900" algn="l">
              <a:lnSpc>
                <a:spcPct val="100000"/>
              </a:lnSpc>
              <a:spcBef>
                <a:spcPts val="270"/>
              </a:spcBef>
              <a:spcAft>
                <a:spcPts val="0"/>
              </a:spcAft>
              <a:buClr>
                <a:schemeClr val="dk1"/>
              </a:buClr>
              <a:buSzPts val="1800"/>
              <a:buChar char="•"/>
              <a:defRPr/>
            </a:lvl6pPr>
            <a:lvl7pPr marL="3200400" lvl="6" indent="-342900" algn="l">
              <a:lnSpc>
                <a:spcPct val="100000"/>
              </a:lnSpc>
              <a:spcBef>
                <a:spcPts val="270"/>
              </a:spcBef>
              <a:spcAft>
                <a:spcPts val="0"/>
              </a:spcAft>
              <a:buClr>
                <a:schemeClr val="dk1"/>
              </a:buClr>
              <a:buSzPts val="1800"/>
              <a:buChar char="•"/>
              <a:defRPr/>
            </a:lvl7pPr>
            <a:lvl8pPr marL="3657600" lvl="7" indent="-342900" algn="l">
              <a:lnSpc>
                <a:spcPct val="100000"/>
              </a:lnSpc>
              <a:spcBef>
                <a:spcPts val="270"/>
              </a:spcBef>
              <a:spcAft>
                <a:spcPts val="0"/>
              </a:spcAft>
              <a:buClr>
                <a:schemeClr val="dk1"/>
              </a:buClr>
              <a:buSzPts val="1800"/>
              <a:buChar char="•"/>
              <a:defRPr/>
            </a:lvl8pPr>
            <a:lvl9pPr marL="4114800" lvl="8" indent="-342900" algn="l">
              <a:lnSpc>
                <a:spcPct val="100000"/>
              </a:lnSpc>
              <a:spcBef>
                <a:spcPts val="270"/>
              </a:spcBef>
              <a:spcAft>
                <a:spcPts val="0"/>
              </a:spcAft>
              <a:buClr>
                <a:schemeClr val="dk1"/>
              </a:buClr>
              <a:buSzPts val="1800"/>
              <a:buChar char="•"/>
              <a:defRPr/>
            </a:lvl9pPr>
          </a:lstStyle>
          <a:p>
            <a:endParaRPr/>
          </a:p>
        </p:txBody>
      </p:sp>
      <p:sp>
        <p:nvSpPr>
          <p:cNvPr id="77" name="Google Shape;77;p4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270"/>
              </a:spcBef>
              <a:spcAft>
                <a:spcPts val="0"/>
              </a:spcAft>
              <a:buClr>
                <a:schemeClr val="dk1"/>
              </a:buClr>
              <a:buSzPts val="1800"/>
              <a:buChar char="•"/>
              <a:defRPr/>
            </a:lvl1pPr>
            <a:lvl2pPr marL="914400" lvl="1" indent="-342900" algn="l">
              <a:lnSpc>
                <a:spcPct val="100000"/>
              </a:lnSpc>
              <a:spcBef>
                <a:spcPts val="270"/>
              </a:spcBef>
              <a:spcAft>
                <a:spcPts val="0"/>
              </a:spcAft>
              <a:buClr>
                <a:schemeClr val="dk1"/>
              </a:buClr>
              <a:buSzPts val="1800"/>
              <a:buChar char="–"/>
              <a:defRPr/>
            </a:lvl2pPr>
            <a:lvl3pPr marL="1371600" lvl="2" indent="-342900" algn="l">
              <a:lnSpc>
                <a:spcPct val="100000"/>
              </a:lnSpc>
              <a:spcBef>
                <a:spcPts val="270"/>
              </a:spcBef>
              <a:spcAft>
                <a:spcPts val="0"/>
              </a:spcAft>
              <a:buClr>
                <a:schemeClr val="dk1"/>
              </a:buClr>
              <a:buSzPts val="1800"/>
              <a:buChar char="•"/>
              <a:defRPr/>
            </a:lvl3pPr>
            <a:lvl4pPr marL="1828800" lvl="3" indent="-342900" algn="l">
              <a:lnSpc>
                <a:spcPct val="100000"/>
              </a:lnSpc>
              <a:spcBef>
                <a:spcPts val="270"/>
              </a:spcBef>
              <a:spcAft>
                <a:spcPts val="0"/>
              </a:spcAft>
              <a:buClr>
                <a:schemeClr val="dk1"/>
              </a:buClr>
              <a:buSzPts val="1800"/>
              <a:buChar char="–"/>
              <a:defRPr/>
            </a:lvl4pPr>
            <a:lvl5pPr marL="2286000" lvl="4" indent="-342900" algn="l">
              <a:lnSpc>
                <a:spcPct val="100000"/>
              </a:lnSpc>
              <a:spcBef>
                <a:spcPts val="270"/>
              </a:spcBef>
              <a:spcAft>
                <a:spcPts val="0"/>
              </a:spcAft>
              <a:buClr>
                <a:schemeClr val="dk1"/>
              </a:buClr>
              <a:buSzPts val="1800"/>
              <a:buChar char="»"/>
              <a:defRPr/>
            </a:lvl5pPr>
            <a:lvl6pPr marL="2743200" lvl="5" indent="-342900" algn="l">
              <a:lnSpc>
                <a:spcPct val="100000"/>
              </a:lnSpc>
              <a:spcBef>
                <a:spcPts val="270"/>
              </a:spcBef>
              <a:spcAft>
                <a:spcPts val="0"/>
              </a:spcAft>
              <a:buClr>
                <a:schemeClr val="dk1"/>
              </a:buClr>
              <a:buSzPts val="1800"/>
              <a:buChar char="•"/>
              <a:defRPr/>
            </a:lvl6pPr>
            <a:lvl7pPr marL="3200400" lvl="6" indent="-342900" algn="l">
              <a:lnSpc>
                <a:spcPct val="100000"/>
              </a:lnSpc>
              <a:spcBef>
                <a:spcPts val="270"/>
              </a:spcBef>
              <a:spcAft>
                <a:spcPts val="0"/>
              </a:spcAft>
              <a:buClr>
                <a:schemeClr val="dk1"/>
              </a:buClr>
              <a:buSzPts val="1800"/>
              <a:buChar char="•"/>
              <a:defRPr/>
            </a:lvl7pPr>
            <a:lvl8pPr marL="3657600" lvl="7" indent="-342900" algn="l">
              <a:lnSpc>
                <a:spcPct val="100000"/>
              </a:lnSpc>
              <a:spcBef>
                <a:spcPts val="270"/>
              </a:spcBef>
              <a:spcAft>
                <a:spcPts val="0"/>
              </a:spcAft>
              <a:buClr>
                <a:schemeClr val="dk1"/>
              </a:buClr>
              <a:buSzPts val="1800"/>
              <a:buChar char="•"/>
              <a:defRPr/>
            </a:lvl8pPr>
            <a:lvl9pPr marL="4114800" lvl="8" indent="-342900" algn="l">
              <a:lnSpc>
                <a:spcPct val="100000"/>
              </a:lnSpc>
              <a:spcBef>
                <a:spcPts val="270"/>
              </a:spcBef>
              <a:spcAft>
                <a:spcPts val="0"/>
              </a:spcAft>
              <a:buClr>
                <a:schemeClr val="dk1"/>
              </a:buClr>
              <a:buSzPts val="1800"/>
              <a:buChar char="•"/>
              <a:defRPr/>
            </a:lvl9pPr>
          </a:lstStyle>
          <a:p>
            <a:endParaRPr/>
          </a:p>
        </p:txBody>
      </p:sp>
      <p:sp>
        <p:nvSpPr>
          <p:cNvPr id="24" name="Google Shape;24;p3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27"/>
        <p:cNvGrpSpPr/>
        <p:nvPr/>
      </p:nvGrpSpPr>
      <p:grpSpPr>
        <a:xfrm>
          <a:off x="0" y="0"/>
          <a:ext cx="0" cy="0"/>
          <a:chOff x="0" y="0"/>
          <a:chExt cx="0" cy="0"/>
        </a:xfrm>
      </p:grpSpPr>
      <p:sp>
        <p:nvSpPr>
          <p:cNvPr id="28" name="Google Shape;28;p33"/>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3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3"/>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00"/>
              </a:spcBef>
              <a:spcAft>
                <a:spcPts val="0"/>
              </a:spcAft>
              <a:buClr>
                <a:srgbClr val="888888"/>
              </a:buClr>
              <a:buSzPts val="2000"/>
              <a:buNone/>
              <a:defRPr sz="1500">
                <a:solidFill>
                  <a:srgbClr val="888888"/>
                </a:solidFill>
              </a:defRPr>
            </a:lvl1pPr>
            <a:lvl2pPr marL="914400" lvl="1" indent="-228600" algn="l">
              <a:lnSpc>
                <a:spcPct val="100000"/>
              </a:lnSpc>
              <a:spcBef>
                <a:spcPts val="270"/>
              </a:spcBef>
              <a:spcAft>
                <a:spcPts val="0"/>
              </a:spcAft>
              <a:buClr>
                <a:srgbClr val="888888"/>
              </a:buClr>
              <a:buSzPts val="1800"/>
              <a:buNone/>
              <a:defRPr sz="1350">
                <a:solidFill>
                  <a:srgbClr val="888888"/>
                </a:solidFill>
              </a:defRPr>
            </a:lvl2pPr>
            <a:lvl3pPr marL="1371600" lvl="2" indent="-228600" algn="l">
              <a:lnSpc>
                <a:spcPct val="100000"/>
              </a:lnSpc>
              <a:spcBef>
                <a:spcPts val="240"/>
              </a:spcBef>
              <a:spcAft>
                <a:spcPts val="0"/>
              </a:spcAft>
              <a:buClr>
                <a:srgbClr val="888888"/>
              </a:buClr>
              <a:buSzPts val="1600"/>
              <a:buNone/>
              <a:defRPr sz="1200">
                <a:solidFill>
                  <a:srgbClr val="888888"/>
                </a:solidFill>
              </a:defRPr>
            </a:lvl3pPr>
            <a:lvl4pPr marL="1828800" lvl="3" indent="-228600" algn="l">
              <a:lnSpc>
                <a:spcPct val="100000"/>
              </a:lnSpc>
              <a:spcBef>
                <a:spcPts val="210"/>
              </a:spcBef>
              <a:spcAft>
                <a:spcPts val="0"/>
              </a:spcAft>
              <a:buClr>
                <a:srgbClr val="888888"/>
              </a:buClr>
              <a:buSzPts val="1400"/>
              <a:buNone/>
              <a:defRPr sz="1050">
                <a:solidFill>
                  <a:srgbClr val="888888"/>
                </a:solidFill>
              </a:defRPr>
            </a:lvl4pPr>
            <a:lvl5pPr marL="2286000" lvl="4" indent="-228600" algn="l">
              <a:lnSpc>
                <a:spcPct val="100000"/>
              </a:lnSpc>
              <a:spcBef>
                <a:spcPts val="210"/>
              </a:spcBef>
              <a:spcAft>
                <a:spcPts val="0"/>
              </a:spcAft>
              <a:buClr>
                <a:srgbClr val="888888"/>
              </a:buClr>
              <a:buSzPts val="1400"/>
              <a:buNone/>
              <a:defRPr sz="1050">
                <a:solidFill>
                  <a:srgbClr val="888888"/>
                </a:solidFill>
              </a:defRPr>
            </a:lvl5pPr>
            <a:lvl6pPr marL="2743200" lvl="5" indent="-228600" algn="l">
              <a:lnSpc>
                <a:spcPct val="100000"/>
              </a:lnSpc>
              <a:spcBef>
                <a:spcPts val="210"/>
              </a:spcBef>
              <a:spcAft>
                <a:spcPts val="0"/>
              </a:spcAft>
              <a:buClr>
                <a:srgbClr val="888888"/>
              </a:buClr>
              <a:buSzPts val="1400"/>
              <a:buNone/>
              <a:defRPr sz="1050">
                <a:solidFill>
                  <a:srgbClr val="888888"/>
                </a:solidFill>
              </a:defRPr>
            </a:lvl6pPr>
            <a:lvl7pPr marL="3200400" lvl="6" indent="-228600" algn="l">
              <a:lnSpc>
                <a:spcPct val="100000"/>
              </a:lnSpc>
              <a:spcBef>
                <a:spcPts val="210"/>
              </a:spcBef>
              <a:spcAft>
                <a:spcPts val="0"/>
              </a:spcAft>
              <a:buClr>
                <a:srgbClr val="888888"/>
              </a:buClr>
              <a:buSzPts val="1400"/>
              <a:buNone/>
              <a:defRPr sz="1050">
                <a:solidFill>
                  <a:srgbClr val="888888"/>
                </a:solidFill>
              </a:defRPr>
            </a:lvl7pPr>
            <a:lvl8pPr marL="3657600" lvl="7" indent="-228600" algn="l">
              <a:lnSpc>
                <a:spcPct val="100000"/>
              </a:lnSpc>
              <a:spcBef>
                <a:spcPts val="210"/>
              </a:spcBef>
              <a:spcAft>
                <a:spcPts val="0"/>
              </a:spcAft>
              <a:buClr>
                <a:srgbClr val="888888"/>
              </a:buClr>
              <a:buSzPts val="1400"/>
              <a:buNone/>
              <a:defRPr sz="1050">
                <a:solidFill>
                  <a:srgbClr val="888888"/>
                </a:solidFill>
              </a:defRPr>
            </a:lvl8pPr>
            <a:lvl9pPr marL="4114800" lvl="8" indent="-228600" algn="l">
              <a:lnSpc>
                <a:spcPct val="100000"/>
              </a:lnSpc>
              <a:spcBef>
                <a:spcPts val="210"/>
              </a:spcBef>
              <a:spcAft>
                <a:spcPts val="0"/>
              </a:spcAft>
              <a:buClr>
                <a:srgbClr val="888888"/>
              </a:buClr>
              <a:buSzPts val="1400"/>
              <a:buNone/>
              <a:defRPr sz="1050">
                <a:solidFill>
                  <a:srgbClr val="888888"/>
                </a:solidFill>
              </a:defRPr>
            </a:lvl9pPr>
          </a:lstStyle>
          <a:p>
            <a:endParaRPr/>
          </a:p>
        </p:txBody>
      </p:sp>
      <p:sp>
        <p:nvSpPr>
          <p:cNvPr id="30" name="Google Shape;30;p3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33"/>
        <p:cNvGrpSpPr/>
        <p:nvPr/>
      </p:nvGrpSpPr>
      <p:grpSpPr>
        <a:xfrm>
          <a:off x="0" y="0"/>
          <a:ext cx="0" cy="0"/>
          <a:chOff x="0" y="0"/>
          <a:chExt cx="0" cy="0"/>
        </a:xfrm>
      </p:grpSpPr>
      <p:sp>
        <p:nvSpPr>
          <p:cNvPr id="34" name="Google Shape;34;p3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4"/>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420"/>
              </a:spcBef>
              <a:spcAft>
                <a:spcPts val="0"/>
              </a:spcAft>
              <a:buClr>
                <a:schemeClr val="dk1"/>
              </a:buClr>
              <a:buSzPts val="2800"/>
              <a:buChar char="•"/>
              <a:defRPr sz="2100"/>
            </a:lvl1pPr>
            <a:lvl2pPr marL="914400" lvl="1" indent="-381000" algn="l">
              <a:lnSpc>
                <a:spcPct val="100000"/>
              </a:lnSpc>
              <a:spcBef>
                <a:spcPts val="360"/>
              </a:spcBef>
              <a:spcAft>
                <a:spcPts val="0"/>
              </a:spcAft>
              <a:buClr>
                <a:schemeClr val="dk1"/>
              </a:buClr>
              <a:buSzPts val="2400"/>
              <a:buChar char="–"/>
              <a:defRPr sz="1800"/>
            </a:lvl2pPr>
            <a:lvl3pPr marL="1371600" lvl="2" indent="-355600" algn="l">
              <a:lnSpc>
                <a:spcPct val="100000"/>
              </a:lnSpc>
              <a:spcBef>
                <a:spcPts val="300"/>
              </a:spcBef>
              <a:spcAft>
                <a:spcPts val="0"/>
              </a:spcAft>
              <a:buClr>
                <a:schemeClr val="dk1"/>
              </a:buClr>
              <a:buSzPts val="2000"/>
              <a:buChar char="•"/>
              <a:defRPr sz="1500"/>
            </a:lvl3pPr>
            <a:lvl4pPr marL="1828800" lvl="3" indent="-342900" algn="l">
              <a:lnSpc>
                <a:spcPct val="100000"/>
              </a:lnSpc>
              <a:spcBef>
                <a:spcPts val="270"/>
              </a:spcBef>
              <a:spcAft>
                <a:spcPts val="0"/>
              </a:spcAft>
              <a:buClr>
                <a:schemeClr val="dk1"/>
              </a:buClr>
              <a:buSzPts val="1800"/>
              <a:buChar char="–"/>
              <a:defRPr sz="1350"/>
            </a:lvl4pPr>
            <a:lvl5pPr marL="2286000" lvl="4" indent="-342900" algn="l">
              <a:lnSpc>
                <a:spcPct val="100000"/>
              </a:lnSpc>
              <a:spcBef>
                <a:spcPts val="270"/>
              </a:spcBef>
              <a:spcAft>
                <a:spcPts val="0"/>
              </a:spcAft>
              <a:buClr>
                <a:schemeClr val="dk1"/>
              </a:buClr>
              <a:buSzPts val="1800"/>
              <a:buChar char="»"/>
              <a:defRPr sz="1350"/>
            </a:lvl5pPr>
            <a:lvl6pPr marL="2743200" lvl="5" indent="-342900" algn="l">
              <a:lnSpc>
                <a:spcPct val="100000"/>
              </a:lnSpc>
              <a:spcBef>
                <a:spcPts val="270"/>
              </a:spcBef>
              <a:spcAft>
                <a:spcPts val="0"/>
              </a:spcAft>
              <a:buClr>
                <a:schemeClr val="dk1"/>
              </a:buClr>
              <a:buSzPts val="1800"/>
              <a:buChar char="•"/>
              <a:defRPr sz="1350"/>
            </a:lvl6pPr>
            <a:lvl7pPr marL="3200400" lvl="6" indent="-342900" algn="l">
              <a:lnSpc>
                <a:spcPct val="100000"/>
              </a:lnSpc>
              <a:spcBef>
                <a:spcPts val="270"/>
              </a:spcBef>
              <a:spcAft>
                <a:spcPts val="0"/>
              </a:spcAft>
              <a:buClr>
                <a:schemeClr val="dk1"/>
              </a:buClr>
              <a:buSzPts val="1800"/>
              <a:buChar char="•"/>
              <a:defRPr sz="1350"/>
            </a:lvl7pPr>
            <a:lvl8pPr marL="3657600" lvl="7" indent="-342900" algn="l">
              <a:lnSpc>
                <a:spcPct val="100000"/>
              </a:lnSpc>
              <a:spcBef>
                <a:spcPts val="270"/>
              </a:spcBef>
              <a:spcAft>
                <a:spcPts val="0"/>
              </a:spcAft>
              <a:buClr>
                <a:schemeClr val="dk1"/>
              </a:buClr>
              <a:buSzPts val="1800"/>
              <a:buChar char="•"/>
              <a:defRPr sz="1350"/>
            </a:lvl8pPr>
            <a:lvl9pPr marL="4114800" lvl="8" indent="-342900" algn="l">
              <a:lnSpc>
                <a:spcPct val="100000"/>
              </a:lnSpc>
              <a:spcBef>
                <a:spcPts val="270"/>
              </a:spcBef>
              <a:spcAft>
                <a:spcPts val="0"/>
              </a:spcAft>
              <a:buClr>
                <a:schemeClr val="dk1"/>
              </a:buClr>
              <a:buSzPts val="1800"/>
              <a:buChar char="•"/>
              <a:defRPr sz="1350"/>
            </a:lvl9pPr>
          </a:lstStyle>
          <a:p>
            <a:endParaRPr/>
          </a:p>
        </p:txBody>
      </p:sp>
      <p:sp>
        <p:nvSpPr>
          <p:cNvPr id="36" name="Google Shape;36;p34"/>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420"/>
              </a:spcBef>
              <a:spcAft>
                <a:spcPts val="0"/>
              </a:spcAft>
              <a:buClr>
                <a:schemeClr val="dk1"/>
              </a:buClr>
              <a:buSzPts val="2800"/>
              <a:buChar char="•"/>
              <a:defRPr sz="2100"/>
            </a:lvl1pPr>
            <a:lvl2pPr marL="914400" lvl="1" indent="-381000" algn="l">
              <a:lnSpc>
                <a:spcPct val="100000"/>
              </a:lnSpc>
              <a:spcBef>
                <a:spcPts val="360"/>
              </a:spcBef>
              <a:spcAft>
                <a:spcPts val="0"/>
              </a:spcAft>
              <a:buClr>
                <a:schemeClr val="dk1"/>
              </a:buClr>
              <a:buSzPts val="2400"/>
              <a:buChar char="–"/>
              <a:defRPr sz="1800"/>
            </a:lvl2pPr>
            <a:lvl3pPr marL="1371600" lvl="2" indent="-355600" algn="l">
              <a:lnSpc>
                <a:spcPct val="100000"/>
              </a:lnSpc>
              <a:spcBef>
                <a:spcPts val="300"/>
              </a:spcBef>
              <a:spcAft>
                <a:spcPts val="0"/>
              </a:spcAft>
              <a:buClr>
                <a:schemeClr val="dk1"/>
              </a:buClr>
              <a:buSzPts val="2000"/>
              <a:buChar char="•"/>
              <a:defRPr sz="1500"/>
            </a:lvl3pPr>
            <a:lvl4pPr marL="1828800" lvl="3" indent="-342900" algn="l">
              <a:lnSpc>
                <a:spcPct val="100000"/>
              </a:lnSpc>
              <a:spcBef>
                <a:spcPts val="270"/>
              </a:spcBef>
              <a:spcAft>
                <a:spcPts val="0"/>
              </a:spcAft>
              <a:buClr>
                <a:schemeClr val="dk1"/>
              </a:buClr>
              <a:buSzPts val="1800"/>
              <a:buChar char="–"/>
              <a:defRPr sz="1350"/>
            </a:lvl4pPr>
            <a:lvl5pPr marL="2286000" lvl="4" indent="-342900" algn="l">
              <a:lnSpc>
                <a:spcPct val="100000"/>
              </a:lnSpc>
              <a:spcBef>
                <a:spcPts val="270"/>
              </a:spcBef>
              <a:spcAft>
                <a:spcPts val="0"/>
              </a:spcAft>
              <a:buClr>
                <a:schemeClr val="dk1"/>
              </a:buClr>
              <a:buSzPts val="1800"/>
              <a:buChar char="»"/>
              <a:defRPr sz="1350"/>
            </a:lvl5pPr>
            <a:lvl6pPr marL="2743200" lvl="5" indent="-342900" algn="l">
              <a:lnSpc>
                <a:spcPct val="100000"/>
              </a:lnSpc>
              <a:spcBef>
                <a:spcPts val="270"/>
              </a:spcBef>
              <a:spcAft>
                <a:spcPts val="0"/>
              </a:spcAft>
              <a:buClr>
                <a:schemeClr val="dk1"/>
              </a:buClr>
              <a:buSzPts val="1800"/>
              <a:buChar char="•"/>
              <a:defRPr sz="1350"/>
            </a:lvl6pPr>
            <a:lvl7pPr marL="3200400" lvl="6" indent="-342900" algn="l">
              <a:lnSpc>
                <a:spcPct val="100000"/>
              </a:lnSpc>
              <a:spcBef>
                <a:spcPts val="270"/>
              </a:spcBef>
              <a:spcAft>
                <a:spcPts val="0"/>
              </a:spcAft>
              <a:buClr>
                <a:schemeClr val="dk1"/>
              </a:buClr>
              <a:buSzPts val="1800"/>
              <a:buChar char="•"/>
              <a:defRPr sz="1350"/>
            </a:lvl7pPr>
            <a:lvl8pPr marL="3657600" lvl="7" indent="-342900" algn="l">
              <a:lnSpc>
                <a:spcPct val="100000"/>
              </a:lnSpc>
              <a:spcBef>
                <a:spcPts val="270"/>
              </a:spcBef>
              <a:spcAft>
                <a:spcPts val="0"/>
              </a:spcAft>
              <a:buClr>
                <a:schemeClr val="dk1"/>
              </a:buClr>
              <a:buSzPts val="1800"/>
              <a:buChar char="•"/>
              <a:defRPr sz="1350"/>
            </a:lvl8pPr>
            <a:lvl9pPr marL="4114800" lvl="8" indent="-342900" algn="l">
              <a:lnSpc>
                <a:spcPct val="100000"/>
              </a:lnSpc>
              <a:spcBef>
                <a:spcPts val="270"/>
              </a:spcBef>
              <a:spcAft>
                <a:spcPts val="0"/>
              </a:spcAft>
              <a:buClr>
                <a:schemeClr val="dk1"/>
              </a:buClr>
              <a:buSzPts val="1800"/>
              <a:buChar char="•"/>
              <a:defRPr sz="1350"/>
            </a:lvl9pPr>
          </a:lstStyle>
          <a:p>
            <a:endParaRPr/>
          </a:p>
        </p:txBody>
      </p:sp>
      <p:sp>
        <p:nvSpPr>
          <p:cNvPr id="37" name="Google Shape;37;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40"/>
        <p:cNvGrpSpPr/>
        <p:nvPr/>
      </p:nvGrpSpPr>
      <p:grpSpPr>
        <a:xfrm>
          <a:off x="0" y="0"/>
          <a:ext cx="0" cy="0"/>
          <a:chOff x="0" y="0"/>
          <a:chExt cx="0" cy="0"/>
        </a:xfrm>
      </p:grpSpPr>
      <p:sp>
        <p:nvSpPr>
          <p:cNvPr id="41" name="Google Shape;41;p3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5"/>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60"/>
              </a:spcBef>
              <a:spcAft>
                <a:spcPts val="0"/>
              </a:spcAft>
              <a:buClr>
                <a:schemeClr val="dk1"/>
              </a:buClr>
              <a:buSzPts val="2400"/>
              <a:buNone/>
              <a:defRPr sz="1800" b="1"/>
            </a:lvl1pPr>
            <a:lvl2pPr marL="914400" lvl="1" indent="-228600" algn="l">
              <a:lnSpc>
                <a:spcPct val="100000"/>
              </a:lnSpc>
              <a:spcBef>
                <a:spcPts val="300"/>
              </a:spcBef>
              <a:spcAft>
                <a:spcPts val="0"/>
              </a:spcAft>
              <a:buClr>
                <a:schemeClr val="dk1"/>
              </a:buClr>
              <a:buSzPts val="2000"/>
              <a:buNone/>
              <a:defRPr sz="1500" b="1"/>
            </a:lvl2pPr>
            <a:lvl3pPr marL="1371600" lvl="2" indent="-228600" algn="l">
              <a:lnSpc>
                <a:spcPct val="100000"/>
              </a:lnSpc>
              <a:spcBef>
                <a:spcPts val="270"/>
              </a:spcBef>
              <a:spcAft>
                <a:spcPts val="0"/>
              </a:spcAft>
              <a:buClr>
                <a:schemeClr val="dk1"/>
              </a:buClr>
              <a:buSzPts val="1800"/>
              <a:buNone/>
              <a:defRPr sz="1350" b="1"/>
            </a:lvl3pPr>
            <a:lvl4pPr marL="1828800" lvl="3" indent="-228600" algn="l">
              <a:lnSpc>
                <a:spcPct val="100000"/>
              </a:lnSpc>
              <a:spcBef>
                <a:spcPts val="240"/>
              </a:spcBef>
              <a:spcAft>
                <a:spcPts val="0"/>
              </a:spcAft>
              <a:buClr>
                <a:schemeClr val="dk1"/>
              </a:buClr>
              <a:buSzPts val="1600"/>
              <a:buNone/>
              <a:defRPr sz="1200" b="1"/>
            </a:lvl4pPr>
            <a:lvl5pPr marL="2286000" lvl="4" indent="-228600" algn="l">
              <a:lnSpc>
                <a:spcPct val="100000"/>
              </a:lnSpc>
              <a:spcBef>
                <a:spcPts val="240"/>
              </a:spcBef>
              <a:spcAft>
                <a:spcPts val="0"/>
              </a:spcAft>
              <a:buClr>
                <a:schemeClr val="dk1"/>
              </a:buClr>
              <a:buSzPts val="1600"/>
              <a:buNone/>
              <a:defRPr sz="1200" b="1"/>
            </a:lvl5pPr>
            <a:lvl6pPr marL="2743200" lvl="5" indent="-228600" algn="l">
              <a:lnSpc>
                <a:spcPct val="100000"/>
              </a:lnSpc>
              <a:spcBef>
                <a:spcPts val="240"/>
              </a:spcBef>
              <a:spcAft>
                <a:spcPts val="0"/>
              </a:spcAft>
              <a:buClr>
                <a:schemeClr val="dk1"/>
              </a:buClr>
              <a:buSzPts val="1600"/>
              <a:buNone/>
              <a:defRPr sz="1200" b="1"/>
            </a:lvl6pPr>
            <a:lvl7pPr marL="3200400" lvl="6" indent="-228600" algn="l">
              <a:lnSpc>
                <a:spcPct val="100000"/>
              </a:lnSpc>
              <a:spcBef>
                <a:spcPts val="240"/>
              </a:spcBef>
              <a:spcAft>
                <a:spcPts val="0"/>
              </a:spcAft>
              <a:buClr>
                <a:schemeClr val="dk1"/>
              </a:buClr>
              <a:buSzPts val="1600"/>
              <a:buNone/>
              <a:defRPr sz="1200" b="1"/>
            </a:lvl7pPr>
            <a:lvl8pPr marL="3657600" lvl="7" indent="-228600" algn="l">
              <a:lnSpc>
                <a:spcPct val="100000"/>
              </a:lnSpc>
              <a:spcBef>
                <a:spcPts val="240"/>
              </a:spcBef>
              <a:spcAft>
                <a:spcPts val="0"/>
              </a:spcAft>
              <a:buClr>
                <a:schemeClr val="dk1"/>
              </a:buClr>
              <a:buSzPts val="1600"/>
              <a:buNone/>
              <a:defRPr sz="1200" b="1"/>
            </a:lvl8pPr>
            <a:lvl9pPr marL="4114800" lvl="8" indent="-228600" algn="l">
              <a:lnSpc>
                <a:spcPct val="100000"/>
              </a:lnSpc>
              <a:spcBef>
                <a:spcPts val="240"/>
              </a:spcBef>
              <a:spcAft>
                <a:spcPts val="0"/>
              </a:spcAft>
              <a:buClr>
                <a:schemeClr val="dk1"/>
              </a:buClr>
              <a:buSzPts val="1600"/>
              <a:buNone/>
              <a:defRPr sz="1200" b="1"/>
            </a:lvl9pPr>
          </a:lstStyle>
          <a:p>
            <a:endParaRPr/>
          </a:p>
        </p:txBody>
      </p:sp>
      <p:sp>
        <p:nvSpPr>
          <p:cNvPr id="43" name="Google Shape;43;p35"/>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360"/>
              </a:spcBef>
              <a:spcAft>
                <a:spcPts val="0"/>
              </a:spcAft>
              <a:buClr>
                <a:schemeClr val="dk1"/>
              </a:buClr>
              <a:buSzPts val="2400"/>
              <a:buChar char="•"/>
              <a:defRPr sz="1800"/>
            </a:lvl1pPr>
            <a:lvl2pPr marL="914400" lvl="1" indent="-355600" algn="l">
              <a:lnSpc>
                <a:spcPct val="100000"/>
              </a:lnSpc>
              <a:spcBef>
                <a:spcPts val="300"/>
              </a:spcBef>
              <a:spcAft>
                <a:spcPts val="0"/>
              </a:spcAft>
              <a:buClr>
                <a:schemeClr val="dk1"/>
              </a:buClr>
              <a:buSzPts val="2000"/>
              <a:buChar char="–"/>
              <a:defRPr sz="1500"/>
            </a:lvl2pPr>
            <a:lvl3pPr marL="1371600" lvl="2" indent="-342900" algn="l">
              <a:lnSpc>
                <a:spcPct val="100000"/>
              </a:lnSpc>
              <a:spcBef>
                <a:spcPts val="270"/>
              </a:spcBef>
              <a:spcAft>
                <a:spcPts val="0"/>
              </a:spcAft>
              <a:buClr>
                <a:schemeClr val="dk1"/>
              </a:buClr>
              <a:buSzPts val="1800"/>
              <a:buChar char="•"/>
              <a:defRPr sz="1350"/>
            </a:lvl3pPr>
            <a:lvl4pPr marL="1828800" lvl="3" indent="-330200" algn="l">
              <a:lnSpc>
                <a:spcPct val="100000"/>
              </a:lnSpc>
              <a:spcBef>
                <a:spcPts val="240"/>
              </a:spcBef>
              <a:spcAft>
                <a:spcPts val="0"/>
              </a:spcAft>
              <a:buClr>
                <a:schemeClr val="dk1"/>
              </a:buClr>
              <a:buSzPts val="1600"/>
              <a:buChar char="–"/>
              <a:defRPr sz="1200"/>
            </a:lvl4pPr>
            <a:lvl5pPr marL="2286000" lvl="4" indent="-330200" algn="l">
              <a:lnSpc>
                <a:spcPct val="100000"/>
              </a:lnSpc>
              <a:spcBef>
                <a:spcPts val="240"/>
              </a:spcBef>
              <a:spcAft>
                <a:spcPts val="0"/>
              </a:spcAft>
              <a:buClr>
                <a:schemeClr val="dk1"/>
              </a:buClr>
              <a:buSzPts val="1600"/>
              <a:buChar char="»"/>
              <a:defRPr sz="1200"/>
            </a:lvl5pPr>
            <a:lvl6pPr marL="2743200" lvl="5" indent="-330200" algn="l">
              <a:lnSpc>
                <a:spcPct val="100000"/>
              </a:lnSpc>
              <a:spcBef>
                <a:spcPts val="240"/>
              </a:spcBef>
              <a:spcAft>
                <a:spcPts val="0"/>
              </a:spcAft>
              <a:buClr>
                <a:schemeClr val="dk1"/>
              </a:buClr>
              <a:buSzPts val="1600"/>
              <a:buChar char="•"/>
              <a:defRPr sz="1200"/>
            </a:lvl6pPr>
            <a:lvl7pPr marL="3200400" lvl="6" indent="-330200" algn="l">
              <a:lnSpc>
                <a:spcPct val="100000"/>
              </a:lnSpc>
              <a:spcBef>
                <a:spcPts val="240"/>
              </a:spcBef>
              <a:spcAft>
                <a:spcPts val="0"/>
              </a:spcAft>
              <a:buClr>
                <a:schemeClr val="dk1"/>
              </a:buClr>
              <a:buSzPts val="1600"/>
              <a:buChar char="•"/>
              <a:defRPr sz="1200"/>
            </a:lvl7pPr>
            <a:lvl8pPr marL="3657600" lvl="7" indent="-330200" algn="l">
              <a:lnSpc>
                <a:spcPct val="100000"/>
              </a:lnSpc>
              <a:spcBef>
                <a:spcPts val="240"/>
              </a:spcBef>
              <a:spcAft>
                <a:spcPts val="0"/>
              </a:spcAft>
              <a:buClr>
                <a:schemeClr val="dk1"/>
              </a:buClr>
              <a:buSzPts val="1600"/>
              <a:buChar char="•"/>
              <a:defRPr sz="1200"/>
            </a:lvl8pPr>
            <a:lvl9pPr marL="4114800" lvl="8" indent="-330200" algn="l">
              <a:lnSpc>
                <a:spcPct val="100000"/>
              </a:lnSpc>
              <a:spcBef>
                <a:spcPts val="240"/>
              </a:spcBef>
              <a:spcAft>
                <a:spcPts val="0"/>
              </a:spcAft>
              <a:buClr>
                <a:schemeClr val="dk1"/>
              </a:buClr>
              <a:buSzPts val="1600"/>
              <a:buChar char="•"/>
              <a:defRPr sz="1200"/>
            </a:lvl9pPr>
          </a:lstStyle>
          <a:p>
            <a:endParaRPr/>
          </a:p>
        </p:txBody>
      </p:sp>
      <p:sp>
        <p:nvSpPr>
          <p:cNvPr id="44" name="Google Shape;44;p35"/>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60"/>
              </a:spcBef>
              <a:spcAft>
                <a:spcPts val="0"/>
              </a:spcAft>
              <a:buClr>
                <a:schemeClr val="dk1"/>
              </a:buClr>
              <a:buSzPts val="2400"/>
              <a:buNone/>
              <a:defRPr sz="1800" b="1"/>
            </a:lvl1pPr>
            <a:lvl2pPr marL="914400" lvl="1" indent="-228600" algn="l">
              <a:lnSpc>
                <a:spcPct val="100000"/>
              </a:lnSpc>
              <a:spcBef>
                <a:spcPts val="300"/>
              </a:spcBef>
              <a:spcAft>
                <a:spcPts val="0"/>
              </a:spcAft>
              <a:buClr>
                <a:schemeClr val="dk1"/>
              </a:buClr>
              <a:buSzPts val="2000"/>
              <a:buNone/>
              <a:defRPr sz="1500" b="1"/>
            </a:lvl2pPr>
            <a:lvl3pPr marL="1371600" lvl="2" indent="-228600" algn="l">
              <a:lnSpc>
                <a:spcPct val="100000"/>
              </a:lnSpc>
              <a:spcBef>
                <a:spcPts val="270"/>
              </a:spcBef>
              <a:spcAft>
                <a:spcPts val="0"/>
              </a:spcAft>
              <a:buClr>
                <a:schemeClr val="dk1"/>
              </a:buClr>
              <a:buSzPts val="1800"/>
              <a:buNone/>
              <a:defRPr sz="1350" b="1"/>
            </a:lvl3pPr>
            <a:lvl4pPr marL="1828800" lvl="3" indent="-228600" algn="l">
              <a:lnSpc>
                <a:spcPct val="100000"/>
              </a:lnSpc>
              <a:spcBef>
                <a:spcPts val="240"/>
              </a:spcBef>
              <a:spcAft>
                <a:spcPts val="0"/>
              </a:spcAft>
              <a:buClr>
                <a:schemeClr val="dk1"/>
              </a:buClr>
              <a:buSzPts val="1600"/>
              <a:buNone/>
              <a:defRPr sz="1200" b="1"/>
            </a:lvl4pPr>
            <a:lvl5pPr marL="2286000" lvl="4" indent="-228600" algn="l">
              <a:lnSpc>
                <a:spcPct val="100000"/>
              </a:lnSpc>
              <a:spcBef>
                <a:spcPts val="240"/>
              </a:spcBef>
              <a:spcAft>
                <a:spcPts val="0"/>
              </a:spcAft>
              <a:buClr>
                <a:schemeClr val="dk1"/>
              </a:buClr>
              <a:buSzPts val="1600"/>
              <a:buNone/>
              <a:defRPr sz="1200" b="1"/>
            </a:lvl5pPr>
            <a:lvl6pPr marL="2743200" lvl="5" indent="-228600" algn="l">
              <a:lnSpc>
                <a:spcPct val="100000"/>
              </a:lnSpc>
              <a:spcBef>
                <a:spcPts val="240"/>
              </a:spcBef>
              <a:spcAft>
                <a:spcPts val="0"/>
              </a:spcAft>
              <a:buClr>
                <a:schemeClr val="dk1"/>
              </a:buClr>
              <a:buSzPts val="1600"/>
              <a:buNone/>
              <a:defRPr sz="1200" b="1"/>
            </a:lvl6pPr>
            <a:lvl7pPr marL="3200400" lvl="6" indent="-228600" algn="l">
              <a:lnSpc>
                <a:spcPct val="100000"/>
              </a:lnSpc>
              <a:spcBef>
                <a:spcPts val="240"/>
              </a:spcBef>
              <a:spcAft>
                <a:spcPts val="0"/>
              </a:spcAft>
              <a:buClr>
                <a:schemeClr val="dk1"/>
              </a:buClr>
              <a:buSzPts val="1600"/>
              <a:buNone/>
              <a:defRPr sz="1200" b="1"/>
            </a:lvl7pPr>
            <a:lvl8pPr marL="3657600" lvl="7" indent="-228600" algn="l">
              <a:lnSpc>
                <a:spcPct val="100000"/>
              </a:lnSpc>
              <a:spcBef>
                <a:spcPts val="240"/>
              </a:spcBef>
              <a:spcAft>
                <a:spcPts val="0"/>
              </a:spcAft>
              <a:buClr>
                <a:schemeClr val="dk1"/>
              </a:buClr>
              <a:buSzPts val="1600"/>
              <a:buNone/>
              <a:defRPr sz="1200" b="1"/>
            </a:lvl8pPr>
            <a:lvl9pPr marL="4114800" lvl="8" indent="-228600" algn="l">
              <a:lnSpc>
                <a:spcPct val="100000"/>
              </a:lnSpc>
              <a:spcBef>
                <a:spcPts val="240"/>
              </a:spcBef>
              <a:spcAft>
                <a:spcPts val="0"/>
              </a:spcAft>
              <a:buClr>
                <a:schemeClr val="dk1"/>
              </a:buClr>
              <a:buSzPts val="1600"/>
              <a:buNone/>
              <a:defRPr sz="1200" b="1"/>
            </a:lvl9pPr>
          </a:lstStyle>
          <a:p>
            <a:endParaRPr/>
          </a:p>
        </p:txBody>
      </p:sp>
      <p:sp>
        <p:nvSpPr>
          <p:cNvPr id="45" name="Google Shape;45;p35"/>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360"/>
              </a:spcBef>
              <a:spcAft>
                <a:spcPts val="0"/>
              </a:spcAft>
              <a:buClr>
                <a:schemeClr val="dk1"/>
              </a:buClr>
              <a:buSzPts val="2400"/>
              <a:buChar char="•"/>
              <a:defRPr sz="1800"/>
            </a:lvl1pPr>
            <a:lvl2pPr marL="914400" lvl="1" indent="-355600" algn="l">
              <a:lnSpc>
                <a:spcPct val="100000"/>
              </a:lnSpc>
              <a:spcBef>
                <a:spcPts val="300"/>
              </a:spcBef>
              <a:spcAft>
                <a:spcPts val="0"/>
              </a:spcAft>
              <a:buClr>
                <a:schemeClr val="dk1"/>
              </a:buClr>
              <a:buSzPts val="2000"/>
              <a:buChar char="–"/>
              <a:defRPr sz="1500"/>
            </a:lvl2pPr>
            <a:lvl3pPr marL="1371600" lvl="2" indent="-342900" algn="l">
              <a:lnSpc>
                <a:spcPct val="100000"/>
              </a:lnSpc>
              <a:spcBef>
                <a:spcPts val="270"/>
              </a:spcBef>
              <a:spcAft>
                <a:spcPts val="0"/>
              </a:spcAft>
              <a:buClr>
                <a:schemeClr val="dk1"/>
              </a:buClr>
              <a:buSzPts val="1800"/>
              <a:buChar char="•"/>
              <a:defRPr sz="1350"/>
            </a:lvl3pPr>
            <a:lvl4pPr marL="1828800" lvl="3" indent="-330200" algn="l">
              <a:lnSpc>
                <a:spcPct val="100000"/>
              </a:lnSpc>
              <a:spcBef>
                <a:spcPts val="240"/>
              </a:spcBef>
              <a:spcAft>
                <a:spcPts val="0"/>
              </a:spcAft>
              <a:buClr>
                <a:schemeClr val="dk1"/>
              </a:buClr>
              <a:buSzPts val="1600"/>
              <a:buChar char="–"/>
              <a:defRPr sz="1200"/>
            </a:lvl4pPr>
            <a:lvl5pPr marL="2286000" lvl="4" indent="-330200" algn="l">
              <a:lnSpc>
                <a:spcPct val="100000"/>
              </a:lnSpc>
              <a:spcBef>
                <a:spcPts val="240"/>
              </a:spcBef>
              <a:spcAft>
                <a:spcPts val="0"/>
              </a:spcAft>
              <a:buClr>
                <a:schemeClr val="dk1"/>
              </a:buClr>
              <a:buSzPts val="1600"/>
              <a:buChar char="»"/>
              <a:defRPr sz="1200"/>
            </a:lvl5pPr>
            <a:lvl6pPr marL="2743200" lvl="5" indent="-330200" algn="l">
              <a:lnSpc>
                <a:spcPct val="100000"/>
              </a:lnSpc>
              <a:spcBef>
                <a:spcPts val="240"/>
              </a:spcBef>
              <a:spcAft>
                <a:spcPts val="0"/>
              </a:spcAft>
              <a:buClr>
                <a:schemeClr val="dk1"/>
              </a:buClr>
              <a:buSzPts val="1600"/>
              <a:buChar char="•"/>
              <a:defRPr sz="1200"/>
            </a:lvl6pPr>
            <a:lvl7pPr marL="3200400" lvl="6" indent="-330200" algn="l">
              <a:lnSpc>
                <a:spcPct val="100000"/>
              </a:lnSpc>
              <a:spcBef>
                <a:spcPts val="240"/>
              </a:spcBef>
              <a:spcAft>
                <a:spcPts val="0"/>
              </a:spcAft>
              <a:buClr>
                <a:schemeClr val="dk1"/>
              </a:buClr>
              <a:buSzPts val="1600"/>
              <a:buChar char="•"/>
              <a:defRPr sz="1200"/>
            </a:lvl7pPr>
            <a:lvl8pPr marL="3657600" lvl="7" indent="-330200" algn="l">
              <a:lnSpc>
                <a:spcPct val="100000"/>
              </a:lnSpc>
              <a:spcBef>
                <a:spcPts val="240"/>
              </a:spcBef>
              <a:spcAft>
                <a:spcPts val="0"/>
              </a:spcAft>
              <a:buClr>
                <a:schemeClr val="dk1"/>
              </a:buClr>
              <a:buSzPts val="1600"/>
              <a:buChar char="•"/>
              <a:defRPr sz="1200"/>
            </a:lvl8pPr>
            <a:lvl9pPr marL="4114800" lvl="8" indent="-330200" algn="l">
              <a:lnSpc>
                <a:spcPct val="100000"/>
              </a:lnSpc>
              <a:spcBef>
                <a:spcPts val="240"/>
              </a:spcBef>
              <a:spcAft>
                <a:spcPts val="0"/>
              </a:spcAft>
              <a:buClr>
                <a:schemeClr val="dk1"/>
              </a:buClr>
              <a:buSzPts val="1600"/>
              <a:buChar char="•"/>
              <a:defRPr sz="1200"/>
            </a:lvl9pPr>
          </a:lstStyle>
          <a:p>
            <a:endParaRPr/>
          </a:p>
        </p:txBody>
      </p:sp>
      <p:sp>
        <p:nvSpPr>
          <p:cNvPr id="46" name="Google Shape;46;p3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49"/>
        <p:cNvGrpSpPr/>
        <p:nvPr/>
      </p:nvGrpSpPr>
      <p:grpSpPr>
        <a:xfrm>
          <a:off x="0" y="0"/>
          <a:ext cx="0" cy="0"/>
          <a:chOff x="0" y="0"/>
          <a:chExt cx="0" cy="0"/>
        </a:xfrm>
      </p:grpSpPr>
      <p:sp>
        <p:nvSpPr>
          <p:cNvPr id="50" name="Google Shape;50;p3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54"/>
        <p:cNvGrpSpPr/>
        <p:nvPr/>
      </p:nvGrpSpPr>
      <p:grpSpPr>
        <a:xfrm>
          <a:off x="0" y="0"/>
          <a:ext cx="0" cy="0"/>
          <a:chOff x="0" y="0"/>
          <a:chExt cx="0" cy="0"/>
        </a:xfrm>
      </p:grpSpPr>
      <p:sp>
        <p:nvSpPr>
          <p:cNvPr id="55" name="Google Shape;55;p37"/>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7"/>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480"/>
              </a:spcBef>
              <a:spcAft>
                <a:spcPts val="0"/>
              </a:spcAft>
              <a:buClr>
                <a:schemeClr val="dk1"/>
              </a:buClr>
              <a:buSzPts val="3200"/>
              <a:buChar char="•"/>
              <a:defRPr sz="2400"/>
            </a:lvl1pPr>
            <a:lvl2pPr marL="914400" lvl="1" indent="-406400" algn="l">
              <a:lnSpc>
                <a:spcPct val="100000"/>
              </a:lnSpc>
              <a:spcBef>
                <a:spcPts val="420"/>
              </a:spcBef>
              <a:spcAft>
                <a:spcPts val="0"/>
              </a:spcAft>
              <a:buClr>
                <a:schemeClr val="dk1"/>
              </a:buClr>
              <a:buSzPts val="2800"/>
              <a:buChar char="–"/>
              <a:defRPr sz="2100"/>
            </a:lvl2pPr>
            <a:lvl3pPr marL="1371600" lvl="2" indent="-381000" algn="l">
              <a:lnSpc>
                <a:spcPct val="100000"/>
              </a:lnSpc>
              <a:spcBef>
                <a:spcPts val="360"/>
              </a:spcBef>
              <a:spcAft>
                <a:spcPts val="0"/>
              </a:spcAft>
              <a:buClr>
                <a:schemeClr val="dk1"/>
              </a:buClr>
              <a:buSzPts val="2400"/>
              <a:buChar char="•"/>
              <a:defRPr sz="1800"/>
            </a:lvl3pPr>
            <a:lvl4pPr marL="1828800" lvl="3" indent="-355600" algn="l">
              <a:lnSpc>
                <a:spcPct val="100000"/>
              </a:lnSpc>
              <a:spcBef>
                <a:spcPts val="300"/>
              </a:spcBef>
              <a:spcAft>
                <a:spcPts val="0"/>
              </a:spcAft>
              <a:buClr>
                <a:schemeClr val="dk1"/>
              </a:buClr>
              <a:buSzPts val="2000"/>
              <a:buChar char="–"/>
              <a:defRPr sz="1500"/>
            </a:lvl4pPr>
            <a:lvl5pPr marL="2286000" lvl="4" indent="-355600" algn="l">
              <a:lnSpc>
                <a:spcPct val="100000"/>
              </a:lnSpc>
              <a:spcBef>
                <a:spcPts val="300"/>
              </a:spcBef>
              <a:spcAft>
                <a:spcPts val="0"/>
              </a:spcAft>
              <a:buClr>
                <a:schemeClr val="dk1"/>
              </a:buClr>
              <a:buSzPts val="2000"/>
              <a:buChar char="»"/>
              <a:defRPr sz="1500"/>
            </a:lvl5pPr>
            <a:lvl6pPr marL="2743200" lvl="5" indent="-355600" algn="l">
              <a:lnSpc>
                <a:spcPct val="100000"/>
              </a:lnSpc>
              <a:spcBef>
                <a:spcPts val="300"/>
              </a:spcBef>
              <a:spcAft>
                <a:spcPts val="0"/>
              </a:spcAft>
              <a:buClr>
                <a:schemeClr val="dk1"/>
              </a:buClr>
              <a:buSzPts val="2000"/>
              <a:buChar char="•"/>
              <a:defRPr sz="1500"/>
            </a:lvl6pPr>
            <a:lvl7pPr marL="3200400" lvl="6" indent="-355600" algn="l">
              <a:lnSpc>
                <a:spcPct val="100000"/>
              </a:lnSpc>
              <a:spcBef>
                <a:spcPts val="300"/>
              </a:spcBef>
              <a:spcAft>
                <a:spcPts val="0"/>
              </a:spcAft>
              <a:buClr>
                <a:schemeClr val="dk1"/>
              </a:buClr>
              <a:buSzPts val="2000"/>
              <a:buChar char="•"/>
              <a:defRPr sz="1500"/>
            </a:lvl7pPr>
            <a:lvl8pPr marL="3657600" lvl="7" indent="-355600" algn="l">
              <a:lnSpc>
                <a:spcPct val="100000"/>
              </a:lnSpc>
              <a:spcBef>
                <a:spcPts val="300"/>
              </a:spcBef>
              <a:spcAft>
                <a:spcPts val="0"/>
              </a:spcAft>
              <a:buClr>
                <a:schemeClr val="dk1"/>
              </a:buClr>
              <a:buSzPts val="2000"/>
              <a:buChar char="•"/>
              <a:defRPr sz="1500"/>
            </a:lvl8pPr>
            <a:lvl9pPr marL="4114800" lvl="8" indent="-355600" algn="l">
              <a:lnSpc>
                <a:spcPct val="100000"/>
              </a:lnSpc>
              <a:spcBef>
                <a:spcPts val="300"/>
              </a:spcBef>
              <a:spcAft>
                <a:spcPts val="0"/>
              </a:spcAft>
              <a:buClr>
                <a:schemeClr val="dk1"/>
              </a:buClr>
              <a:buSzPts val="2000"/>
              <a:buChar char="•"/>
              <a:defRPr sz="1500"/>
            </a:lvl9pPr>
          </a:lstStyle>
          <a:p>
            <a:endParaRPr/>
          </a:p>
        </p:txBody>
      </p:sp>
      <p:sp>
        <p:nvSpPr>
          <p:cNvPr id="57" name="Google Shape;57;p37"/>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10"/>
              </a:spcBef>
              <a:spcAft>
                <a:spcPts val="0"/>
              </a:spcAft>
              <a:buClr>
                <a:schemeClr val="dk1"/>
              </a:buClr>
              <a:buSzPts val="1400"/>
              <a:buNone/>
              <a:defRPr sz="1050"/>
            </a:lvl1pPr>
            <a:lvl2pPr marL="914400" lvl="1" indent="-228600" algn="l">
              <a:lnSpc>
                <a:spcPct val="100000"/>
              </a:lnSpc>
              <a:spcBef>
                <a:spcPts val="180"/>
              </a:spcBef>
              <a:spcAft>
                <a:spcPts val="0"/>
              </a:spcAft>
              <a:buClr>
                <a:schemeClr val="dk1"/>
              </a:buClr>
              <a:buSzPts val="1200"/>
              <a:buNone/>
              <a:defRPr sz="900"/>
            </a:lvl2pPr>
            <a:lvl3pPr marL="1371600" lvl="2" indent="-228600" algn="l">
              <a:lnSpc>
                <a:spcPct val="100000"/>
              </a:lnSpc>
              <a:spcBef>
                <a:spcPts val="150"/>
              </a:spcBef>
              <a:spcAft>
                <a:spcPts val="0"/>
              </a:spcAft>
              <a:buClr>
                <a:schemeClr val="dk1"/>
              </a:buClr>
              <a:buSzPts val="1000"/>
              <a:buNone/>
              <a:defRPr sz="750"/>
            </a:lvl3pPr>
            <a:lvl4pPr marL="1828800" lvl="3" indent="-228600" algn="l">
              <a:lnSpc>
                <a:spcPct val="100000"/>
              </a:lnSpc>
              <a:spcBef>
                <a:spcPts val="135"/>
              </a:spcBef>
              <a:spcAft>
                <a:spcPts val="0"/>
              </a:spcAft>
              <a:buClr>
                <a:schemeClr val="dk1"/>
              </a:buClr>
              <a:buSzPts val="900"/>
              <a:buNone/>
              <a:defRPr sz="675"/>
            </a:lvl4pPr>
            <a:lvl5pPr marL="2286000" lvl="4" indent="-228600" algn="l">
              <a:lnSpc>
                <a:spcPct val="100000"/>
              </a:lnSpc>
              <a:spcBef>
                <a:spcPts val="135"/>
              </a:spcBef>
              <a:spcAft>
                <a:spcPts val="0"/>
              </a:spcAft>
              <a:buClr>
                <a:schemeClr val="dk1"/>
              </a:buClr>
              <a:buSzPts val="900"/>
              <a:buNone/>
              <a:defRPr sz="675"/>
            </a:lvl5pPr>
            <a:lvl6pPr marL="2743200" lvl="5" indent="-228600" algn="l">
              <a:lnSpc>
                <a:spcPct val="100000"/>
              </a:lnSpc>
              <a:spcBef>
                <a:spcPts val="135"/>
              </a:spcBef>
              <a:spcAft>
                <a:spcPts val="0"/>
              </a:spcAft>
              <a:buClr>
                <a:schemeClr val="dk1"/>
              </a:buClr>
              <a:buSzPts val="900"/>
              <a:buNone/>
              <a:defRPr sz="675"/>
            </a:lvl6pPr>
            <a:lvl7pPr marL="3200400" lvl="6" indent="-228600" algn="l">
              <a:lnSpc>
                <a:spcPct val="100000"/>
              </a:lnSpc>
              <a:spcBef>
                <a:spcPts val="135"/>
              </a:spcBef>
              <a:spcAft>
                <a:spcPts val="0"/>
              </a:spcAft>
              <a:buClr>
                <a:schemeClr val="dk1"/>
              </a:buClr>
              <a:buSzPts val="900"/>
              <a:buNone/>
              <a:defRPr sz="675"/>
            </a:lvl7pPr>
            <a:lvl8pPr marL="3657600" lvl="7" indent="-228600" algn="l">
              <a:lnSpc>
                <a:spcPct val="100000"/>
              </a:lnSpc>
              <a:spcBef>
                <a:spcPts val="135"/>
              </a:spcBef>
              <a:spcAft>
                <a:spcPts val="0"/>
              </a:spcAft>
              <a:buClr>
                <a:schemeClr val="dk1"/>
              </a:buClr>
              <a:buSzPts val="900"/>
              <a:buNone/>
              <a:defRPr sz="675"/>
            </a:lvl8pPr>
            <a:lvl9pPr marL="4114800" lvl="8" indent="-228600" algn="l">
              <a:lnSpc>
                <a:spcPct val="100000"/>
              </a:lnSpc>
              <a:spcBef>
                <a:spcPts val="135"/>
              </a:spcBef>
              <a:spcAft>
                <a:spcPts val="0"/>
              </a:spcAft>
              <a:buClr>
                <a:schemeClr val="dk1"/>
              </a:buClr>
              <a:buSzPts val="900"/>
              <a:buNone/>
              <a:defRPr sz="675"/>
            </a:lvl9pPr>
          </a:lstStyle>
          <a:p>
            <a:endParaRPr/>
          </a:p>
        </p:txBody>
      </p:sp>
      <p:sp>
        <p:nvSpPr>
          <p:cNvPr id="58" name="Google Shape;58;p3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61"/>
        <p:cNvGrpSpPr/>
        <p:nvPr/>
      </p:nvGrpSpPr>
      <p:grpSpPr>
        <a:xfrm>
          <a:off x="0" y="0"/>
          <a:ext cx="0" cy="0"/>
          <a:chOff x="0" y="0"/>
          <a:chExt cx="0" cy="0"/>
        </a:xfrm>
      </p:grpSpPr>
      <p:sp>
        <p:nvSpPr>
          <p:cNvPr id="62" name="Google Shape;62;p38"/>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8"/>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4" name="Google Shape;64;p38"/>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10"/>
              </a:spcBef>
              <a:spcAft>
                <a:spcPts val="0"/>
              </a:spcAft>
              <a:buClr>
                <a:schemeClr val="dk1"/>
              </a:buClr>
              <a:buSzPts val="1400"/>
              <a:buNone/>
              <a:defRPr sz="1050"/>
            </a:lvl1pPr>
            <a:lvl2pPr marL="914400" lvl="1" indent="-228600" algn="l">
              <a:lnSpc>
                <a:spcPct val="100000"/>
              </a:lnSpc>
              <a:spcBef>
                <a:spcPts val="180"/>
              </a:spcBef>
              <a:spcAft>
                <a:spcPts val="0"/>
              </a:spcAft>
              <a:buClr>
                <a:schemeClr val="dk1"/>
              </a:buClr>
              <a:buSzPts val="1200"/>
              <a:buNone/>
              <a:defRPr sz="900"/>
            </a:lvl2pPr>
            <a:lvl3pPr marL="1371600" lvl="2" indent="-228600" algn="l">
              <a:lnSpc>
                <a:spcPct val="100000"/>
              </a:lnSpc>
              <a:spcBef>
                <a:spcPts val="150"/>
              </a:spcBef>
              <a:spcAft>
                <a:spcPts val="0"/>
              </a:spcAft>
              <a:buClr>
                <a:schemeClr val="dk1"/>
              </a:buClr>
              <a:buSzPts val="1000"/>
              <a:buNone/>
              <a:defRPr sz="750"/>
            </a:lvl3pPr>
            <a:lvl4pPr marL="1828800" lvl="3" indent="-228600" algn="l">
              <a:lnSpc>
                <a:spcPct val="100000"/>
              </a:lnSpc>
              <a:spcBef>
                <a:spcPts val="135"/>
              </a:spcBef>
              <a:spcAft>
                <a:spcPts val="0"/>
              </a:spcAft>
              <a:buClr>
                <a:schemeClr val="dk1"/>
              </a:buClr>
              <a:buSzPts val="900"/>
              <a:buNone/>
              <a:defRPr sz="675"/>
            </a:lvl4pPr>
            <a:lvl5pPr marL="2286000" lvl="4" indent="-228600" algn="l">
              <a:lnSpc>
                <a:spcPct val="100000"/>
              </a:lnSpc>
              <a:spcBef>
                <a:spcPts val="135"/>
              </a:spcBef>
              <a:spcAft>
                <a:spcPts val="0"/>
              </a:spcAft>
              <a:buClr>
                <a:schemeClr val="dk1"/>
              </a:buClr>
              <a:buSzPts val="900"/>
              <a:buNone/>
              <a:defRPr sz="675"/>
            </a:lvl5pPr>
            <a:lvl6pPr marL="2743200" lvl="5" indent="-228600" algn="l">
              <a:lnSpc>
                <a:spcPct val="100000"/>
              </a:lnSpc>
              <a:spcBef>
                <a:spcPts val="135"/>
              </a:spcBef>
              <a:spcAft>
                <a:spcPts val="0"/>
              </a:spcAft>
              <a:buClr>
                <a:schemeClr val="dk1"/>
              </a:buClr>
              <a:buSzPts val="900"/>
              <a:buNone/>
              <a:defRPr sz="675"/>
            </a:lvl6pPr>
            <a:lvl7pPr marL="3200400" lvl="6" indent="-228600" algn="l">
              <a:lnSpc>
                <a:spcPct val="100000"/>
              </a:lnSpc>
              <a:spcBef>
                <a:spcPts val="135"/>
              </a:spcBef>
              <a:spcAft>
                <a:spcPts val="0"/>
              </a:spcAft>
              <a:buClr>
                <a:schemeClr val="dk1"/>
              </a:buClr>
              <a:buSzPts val="900"/>
              <a:buNone/>
              <a:defRPr sz="675"/>
            </a:lvl7pPr>
            <a:lvl8pPr marL="3657600" lvl="7" indent="-228600" algn="l">
              <a:lnSpc>
                <a:spcPct val="100000"/>
              </a:lnSpc>
              <a:spcBef>
                <a:spcPts val="135"/>
              </a:spcBef>
              <a:spcAft>
                <a:spcPts val="0"/>
              </a:spcAft>
              <a:buClr>
                <a:schemeClr val="dk1"/>
              </a:buClr>
              <a:buSzPts val="900"/>
              <a:buNone/>
              <a:defRPr sz="675"/>
            </a:lvl8pPr>
            <a:lvl9pPr marL="4114800" lvl="8" indent="-228600" algn="l">
              <a:lnSpc>
                <a:spcPct val="100000"/>
              </a:lnSpc>
              <a:spcBef>
                <a:spcPts val="135"/>
              </a:spcBef>
              <a:spcAft>
                <a:spcPts val="0"/>
              </a:spcAft>
              <a:buClr>
                <a:schemeClr val="dk1"/>
              </a:buClr>
              <a:buSzPts val="900"/>
              <a:buNone/>
              <a:defRPr sz="675"/>
            </a:lvl9pPr>
          </a:lstStyle>
          <a:p>
            <a:endParaRPr/>
          </a:p>
        </p:txBody>
      </p:sp>
      <p:sp>
        <p:nvSpPr>
          <p:cNvPr id="65" name="Google Shape;65;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68"/>
        <p:cNvGrpSpPr/>
        <p:nvPr/>
      </p:nvGrpSpPr>
      <p:grpSpPr>
        <a:xfrm>
          <a:off x="0" y="0"/>
          <a:ext cx="0" cy="0"/>
          <a:chOff x="0" y="0"/>
          <a:chExt cx="0" cy="0"/>
        </a:xfrm>
      </p:grpSpPr>
      <p:sp>
        <p:nvSpPr>
          <p:cNvPr id="69" name="Google Shape;69;p3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9"/>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270"/>
              </a:spcBef>
              <a:spcAft>
                <a:spcPts val="0"/>
              </a:spcAft>
              <a:buClr>
                <a:schemeClr val="dk1"/>
              </a:buClr>
              <a:buSzPts val="1800"/>
              <a:buChar char="•"/>
              <a:defRPr/>
            </a:lvl1pPr>
            <a:lvl2pPr marL="914400" lvl="1" indent="-342900" algn="l">
              <a:lnSpc>
                <a:spcPct val="100000"/>
              </a:lnSpc>
              <a:spcBef>
                <a:spcPts val="270"/>
              </a:spcBef>
              <a:spcAft>
                <a:spcPts val="0"/>
              </a:spcAft>
              <a:buClr>
                <a:schemeClr val="dk1"/>
              </a:buClr>
              <a:buSzPts val="1800"/>
              <a:buChar char="–"/>
              <a:defRPr/>
            </a:lvl2pPr>
            <a:lvl3pPr marL="1371600" lvl="2" indent="-342900" algn="l">
              <a:lnSpc>
                <a:spcPct val="100000"/>
              </a:lnSpc>
              <a:spcBef>
                <a:spcPts val="270"/>
              </a:spcBef>
              <a:spcAft>
                <a:spcPts val="0"/>
              </a:spcAft>
              <a:buClr>
                <a:schemeClr val="dk1"/>
              </a:buClr>
              <a:buSzPts val="1800"/>
              <a:buChar char="•"/>
              <a:defRPr/>
            </a:lvl3pPr>
            <a:lvl4pPr marL="1828800" lvl="3" indent="-342900" algn="l">
              <a:lnSpc>
                <a:spcPct val="100000"/>
              </a:lnSpc>
              <a:spcBef>
                <a:spcPts val="270"/>
              </a:spcBef>
              <a:spcAft>
                <a:spcPts val="0"/>
              </a:spcAft>
              <a:buClr>
                <a:schemeClr val="dk1"/>
              </a:buClr>
              <a:buSzPts val="1800"/>
              <a:buChar char="–"/>
              <a:defRPr/>
            </a:lvl4pPr>
            <a:lvl5pPr marL="2286000" lvl="4" indent="-342900" algn="l">
              <a:lnSpc>
                <a:spcPct val="100000"/>
              </a:lnSpc>
              <a:spcBef>
                <a:spcPts val="270"/>
              </a:spcBef>
              <a:spcAft>
                <a:spcPts val="0"/>
              </a:spcAft>
              <a:buClr>
                <a:schemeClr val="dk1"/>
              </a:buClr>
              <a:buSzPts val="1800"/>
              <a:buChar char="»"/>
              <a:defRPr/>
            </a:lvl5pPr>
            <a:lvl6pPr marL="2743200" lvl="5" indent="-342900" algn="l">
              <a:lnSpc>
                <a:spcPct val="100000"/>
              </a:lnSpc>
              <a:spcBef>
                <a:spcPts val="270"/>
              </a:spcBef>
              <a:spcAft>
                <a:spcPts val="0"/>
              </a:spcAft>
              <a:buClr>
                <a:schemeClr val="dk1"/>
              </a:buClr>
              <a:buSzPts val="1800"/>
              <a:buChar char="•"/>
              <a:defRPr/>
            </a:lvl6pPr>
            <a:lvl7pPr marL="3200400" lvl="6" indent="-342900" algn="l">
              <a:lnSpc>
                <a:spcPct val="100000"/>
              </a:lnSpc>
              <a:spcBef>
                <a:spcPts val="270"/>
              </a:spcBef>
              <a:spcAft>
                <a:spcPts val="0"/>
              </a:spcAft>
              <a:buClr>
                <a:schemeClr val="dk1"/>
              </a:buClr>
              <a:buSzPts val="1800"/>
              <a:buChar char="•"/>
              <a:defRPr/>
            </a:lvl7pPr>
            <a:lvl8pPr marL="3657600" lvl="7" indent="-342900" algn="l">
              <a:lnSpc>
                <a:spcPct val="100000"/>
              </a:lnSpc>
              <a:spcBef>
                <a:spcPts val="270"/>
              </a:spcBef>
              <a:spcAft>
                <a:spcPts val="0"/>
              </a:spcAft>
              <a:buClr>
                <a:schemeClr val="dk1"/>
              </a:buClr>
              <a:buSzPts val="1800"/>
              <a:buChar char="•"/>
              <a:defRPr/>
            </a:lvl8pPr>
            <a:lvl9pPr marL="4114800" lvl="8" indent="-342900" algn="l">
              <a:lnSpc>
                <a:spcPct val="100000"/>
              </a:lnSpc>
              <a:spcBef>
                <a:spcPts val="270"/>
              </a:spcBef>
              <a:spcAft>
                <a:spcPts val="0"/>
              </a:spcAft>
              <a:buClr>
                <a:schemeClr val="dk1"/>
              </a:buClr>
              <a:buSzPts val="1800"/>
              <a:buChar char="•"/>
              <a:defRPr/>
            </a:lvl9pPr>
          </a:lstStyle>
          <a:p>
            <a:endParaRPr/>
          </a:p>
        </p:txBody>
      </p:sp>
      <p:sp>
        <p:nvSpPr>
          <p:cNvPr id="71" name="Google Shape;71;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mt="25000"/>
          </a:blip>
          <a:stretch>
            <a:fillRect/>
          </a:stretch>
        </a:blip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jpg"/><Relationship Id="rId18" Type="http://schemas.openxmlformats.org/officeDocument/2006/relationships/image" Target="../media/image53.jpg"/><Relationship Id="rId26" Type="http://schemas.openxmlformats.org/officeDocument/2006/relationships/image" Target="../media/image31.png"/><Relationship Id="rId3" Type="http://schemas.openxmlformats.org/officeDocument/2006/relationships/image" Target="../media/image38.png"/><Relationship Id="rId21" Type="http://schemas.openxmlformats.org/officeDocument/2006/relationships/image" Target="../media/image56.jpg"/><Relationship Id="rId7" Type="http://schemas.openxmlformats.org/officeDocument/2006/relationships/image" Target="../media/image42.png"/><Relationship Id="rId12" Type="http://schemas.openxmlformats.org/officeDocument/2006/relationships/image" Target="../media/image47.jpg"/><Relationship Id="rId17" Type="http://schemas.openxmlformats.org/officeDocument/2006/relationships/image" Target="../media/image52.jpg"/><Relationship Id="rId25" Type="http://schemas.openxmlformats.org/officeDocument/2006/relationships/image" Target="../media/image60.jpg"/><Relationship Id="rId2" Type="http://schemas.openxmlformats.org/officeDocument/2006/relationships/notesSlide" Target="../notesSlides/notesSlide12.xml"/><Relationship Id="rId16" Type="http://schemas.openxmlformats.org/officeDocument/2006/relationships/image" Target="../media/image51.jpg"/><Relationship Id="rId20"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jpg"/><Relationship Id="rId24" Type="http://schemas.openxmlformats.org/officeDocument/2006/relationships/image" Target="../media/image59.jpg"/><Relationship Id="rId5" Type="http://schemas.openxmlformats.org/officeDocument/2006/relationships/image" Target="../media/image40.png"/><Relationship Id="rId15" Type="http://schemas.openxmlformats.org/officeDocument/2006/relationships/image" Target="../media/image50.jpg"/><Relationship Id="rId23" Type="http://schemas.openxmlformats.org/officeDocument/2006/relationships/image" Target="../media/image58.jpg"/><Relationship Id="rId10" Type="http://schemas.openxmlformats.org/officeDocument/2006/relationships/image" Target="../media/image45.jpg"/><Relationship Id="rId19" Type="http://schemas.openxmlformats.org/officeDocument/2006/relationships/image" Target="../media/image54.jpg"/><Relationship Id="rId4" Type="http://schemas.openxmlformats.org/officeDocument/2006/relationships/image" Target="../media/image39.png"/><Relationship Id="rId9" Type="http://schemas.openxmlformats.org/officeDocument/2006/relationships/image" Target="../media/image44.jpg"/><Relationship Id="rId14" Type="http://schemas.openxmlformats.org/officeDocument/2006/relationships/image" Target="../media/image49.jpg"/><Relationship Id="rId22" Type="http://schemas.openxmlformats.org/officeDocument/2006/relationships/image" Target="../media/image57.jp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66.png"/><Relationship Id="rId12" Type="http://schemas.openxmlformats.org/officeDocument/2006/relationships/image" Target="../media/image42.png"/><Relationship Id="rId2" Type="http://schemas.openxmlformats.org/officeDocument/2006/relationships/audio" Target="../media/media1.mp4"/><Relationship Id="rId1" Type="http://schemas.microsoft.com/office/2007/relationships/media" Target="../media/media1.mp4"/><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8.png"/><Relationship Id="rId10" Type="http://schemas.openxmlformats.org/officeDocument/2006/relationships/image" Target="../media/image69.pn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8.png"/><Relationship Id="rId3" Type="http://schemas.openxmlformats.org/officeDocument/2006/relationships/image" Target="../media/image8.png"/><Relationship Id="rId7" Type="http://schemas.openxmlformats.org/officeDocument/2006/relationships/image" Target="../media/image75.png"/><Relationship Id="rId12"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7.png"/><Relationship Id="rId5" Type="http://schemas.openxmlformats.org/officeDocument/2006/relationships/image" Target="../media/image73.pn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2.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2.png"/><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7.gif"/><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0.jpg"/><Relationship Id="rId7" Type="http://schemas.openxmlformats.org/officeDocument/2006/relationships/image" Target="../media/image94.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3.jpg"/><Relationship Id="rId11" Type="http://schemas.openxmlformats.org/officeDocument/2006/relationships/image" Target="../media/image4.png"/><Relationship Id="rId5" Type="http://schemas.openxmlformats.org/officeDocument/2006/relationships/image" Target="../media/image92.jpg"/><Relationship Id="rId10" Type="http://schemas.openxmlformats.org/officeDocument/2006/relationships/image" Target="../media/image96.jpg"/><Relationship Id="rId4" Type="http://schemas.openxmlformats.org/officeDocument/2006/relationships/image" Target="../media/image91.jpg"/><Relationship Id="rId9"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91" name="Google Shape;91;p1" descr="A picture containing dark, light, lit, night&#10;&#10;Description automatically generated"/>
          <p:cNvPicPr preferRelativeResize="0"/>
          <p:nvPr/>
        </p:nvPicPr>
        <p:blipFill rotWithShape="1">
          <a:blip r:embed="rId3">
            <a:alphaModFix/>
          </a:blip>
          <a:srcRect t="63795" r="40167"/>
          <a:stretch/>
        </p:blipFill>
        <p:spPr>
          <a:xfrm rot="1453069">
            <a:off x="7719110" y="-1123702"/>
            <a:ext cx="2849780" cy="2759091"/>
          </a:xfrm>
          <a:prstGeom prst="rect">
            <a:avLst/>
          </a:prstGeom>
          <a:noFill/>
          <a:ln>
            <a:noFill/>
          </a:ln>
        </p:spPr>
      </p:pic>
      <p:pic>
        <p:nvPicPr>
          <p:cNvPr id="92" name="Google Shape;92;p1" descr="A picture containing dark, light, lit, night&#10;&#10;Description automatically generated"/>
          <p:cNvPicPr preferRelativeResize="0"/>
          <p:nvPr/>
        </p:nvPicPr>
        <p:blipFill rotWithShape="1">
          <a:blip r:embed="rId3">
            <a:alphaModFix/>
          </a:blip>
          <a:srcRect t="63795" r="40167"/>
          <a:stretch/>
        </p:blipFill>
        <p:spPr>
          <a:xfrm rot="3975047">
            <a:off x="8040022" y="2579424"/>
            <a:ext cx="1221672" cy="1182795"/>
          </a:xfrm>
          <a:prstGeom prst="rect">
            <a:avLst/>
          </a:prstGeom>
          <a:noFill/>
          <a:ln>
            <a:noFill/>
          </a:ln>
        </p:spPr>
      </p:pic>
      <p:pic>
        <p:nvPicPr>
          <p:cNvPr id="93" name="Google Shape;93;p1" descr="A picture containing dark, light, lit, night&#10;&#10;Description automatically generated"/>
          <p:cNvPicPr preferRelativeResize="0"/>
          <p:nvPr/>
        </p:nvPicPr>
        <p:blipFill rotWithShape="1">
          <a:blip r:embed="rId3">
            <a:alphaModFix/>
          </a:blip>
          <a:srcRect t="63795" r="40167"/>
          <a:stretch/>
        </p:blipFill>
        <p:spPr>
          <a:xfrm rot="8649175">
            <a:off x="-512966" y="3405843"/>
            <a:ext cx="1221672" cy="1182795"/>
          </a:xfrm>
          <a:prstGeom prst="rect">
            <a:avLst/>
          </a:prstGeom>
          <a:noFill/>
          <a:ln>
            <a:noFill/>
          </a:ln>
        </p:spPr>
      </p:pic>
      <p:pic>
        <p:nvPicPr>
          <p:cNvPr id="94" name="Google Shape;94;p1"/>
          <p:cNvPicPr preferRelativeResize="0"/>
          <p:nvPr/>
        </p:nvPicPr>
        <p:blipFill rotWithShape="1">
          <a:blip r:embed="rId4">
            <a:alphaModFix/>
          </a:blip>
          <a:srcRect/>
          <a:stretch/>
        </p:blipFill>
        <p:spPr>
          <a:xfrm>
            <a:off x="2498556" y="4443451"/>
            <a:ext cx="537919" cy="523822"/>
          </a:xfrm>
          <a:prstGeom prst="rect">
            <a:avLst/>
          </a:prstGeom>
          <a:noFill/>
          <a:ln>
            <a:noFill/>
          </a:ln>
        </p:spPr>
      </p:pic>
      <p:sp>
        <p:nvSpPr>
          <p:cNvPr id="95" name="Google Shape;95;p1"/>
          <p:cNvSpPr/>
          <p:nvPr/>
        </p:nvSpPr>
        <p:spPr>
          <a:xfrm>
            <a:off x="1991574" y="3408336"/>
            <a:ext cx="5871964"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1"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Zelf</a:t>
            </a:r>
            <a:r>
              <a:rPr lang="en-US" sz="3800" b="1"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800" b="1"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schitteren</a:t>
            </a:r>
            <a:r>
              <a:rPr lang="en-US" sz="3800" b="1"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(d)!</a:t>
            </a:r>
            <a:endParaRPr sz="3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pic>
        <p:nvPicPr>
          <p:cNvPr id="97" name="Google Shape;97;p1"/>
          <p:cNvPicPr preferRelativeResize="0"/>
          <p:nvPr/>
        </p:nvPicPr>
        <p:blipFill rotWithShape="1">
          <a:blip r:embed="rId5">
            <a:alphaModFix/>
          </a:blip>
          <a:srcRect/>
          <a:stretch/>
        </p:blipFill>
        <p:spPr>
          <a:xfrm>
            <a:off x="2945373" y="134897"/>
            <a:ext cx="2508628" cy="3550024"/>
          </a:xfrm>
          <a:prstGeom prst="rect">
            <a:avLst/>
          </a:prstGeom>
          <a:noFill/>
          <a:ln>
            <a:noFill/>
          </a:ln>
        </p:spPr>
      </p:pic>
      <p:pic>
        <p:nvPicPr>
          <p:cNvPr id="16" name="Picture 1" descr="Red logo with red text&#10;&#10;Description automatically generated">
            <a:extLst>
              <a:ext uri="{FF2B5EF4-FFF2-40B4-BE49-F238E27FC236}">
                <a16:creationId xmlns="" xmlns:a16="http://schemas.microsoft.com/office/drawing/2014/main" xmlns:lc="http://schemas.openxmlformats.org/drawingml/2006/lockedCanvas" id="{064C4E59-1F19-E847-B549-01DFA8663407}"/>
              </a:ext>
            </a:extLst>
          </p:cNvPr>
          <p:cNvPicPr>
            <a:picLocks noChangeAspect="1"/>
          </p:cNvPicPr>
          <p:nvPr/>
        </p:nvPicPr>
        <p:blipFill>
          <a:blip r:embed="rId6"/>
          <a:stretch>
            <a:fillRect/>
          </a:stretch>
        </p:blipFill>
        <p:spPr>
          <a:xfrm>
            <a:off x="4268625" y="4460495"/>
            <a:ext cx="544373" cy="518451"/>
          </a:xfrm>
          <a:prstGeom prst="rect">
            <a:avLst/>
          </a:prstGeom>
        </p:spPr>
      </p:pic>
      <p:pic>
        <p:nvPicPr>
          <p:cNvPr id="17" name="Picture 3" descr="Politie Antwerpen gebruikt USM voor Facility Management - USM-portal">
            <a:extLst>
              <a:ext uri="{FF2B5EF4-FFF2-40B4-BE49-F238E27FC236}">
                <a16:creationId xmlns:a16="http://schemas.microsoft.com/office/drawing/2014/main" xmlns="" id="{9FE192AB-EA1E-4413-5627-DFC4997615D3}"/>
              </a:ext>
            </a:extLst>
          </p:cNvPr>
          <p:cNvPicPr>
            <a:picLocks noChangeAspect="1"/>
          </p:cNvPicPr>
          <p:nvPr/>
        </p:nvPicPr>
        <p:blipFill>
          <a:blip r:embed="rId7"/>
          <a:stretch>
            <a:fillRect/>
          </a:stretch>
        </p:blipFill>
        <p:spPr>
          <a:xfrm>
            <a:off x="6045148" y="4443451"/>
            <a:ext cx="962025" cy="5905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457200" y="2715469"/>
            <a:ext cx="4543126" cy="2318362"/>
          </a:xfrm>
          <a:prstGeom prst="rect">
            <a:avLst/>
          </a:prstGeom>
        </p:spPr>
      </p:pic>
      <p:sp>
        <p:nvSpPr>
          <p:cNvPr id="3" name="Tijdelijke aanduiding voor tekst 2"/>
          <p:cNvSpPr>
            <a:spLocks noGrp="1"/>
          </p:cNvSpPr>
          <p:nvPr>
            <p:ph type="body" idx="1"/>
          </p:nvPr>
        </p:nvSpPr>
        <p:spPr>
          <a:xfrm>
            <a:off x="5000326" y="976916"/>
            <a:ext cx="3976034" cy="3877024"/>
          </a:xfrm>
        </p:spPr>
        <p:txBody>
          <a:bodyPr>
            <a:normAutofit/>
          </a:bodyPr>
          <a:lstStyle/>
          <a:p>
            <a:pPr marL="114300" indent="0">
              <a:buNone/>
            </a:pPr>
            <a:r>
              <a:rPr lang="nl-BE" dirty="0" smtClean="0">
                <a:solidFill>
                  <a:schemeClr val="bg2"/>
                </a:solidFill>
              </a:rPr>
              <a:t>- voor jezelf</a:t>
            </a:r>
          </a:p>
          <a:p>
            <a:pPr marL="114300" indent="0">
              <a:buNone/>
            </a:pPr>
            <a:r>
              <a:rPr lang="nl-BE" dirty="0" smtClean="0">
                <a:solidFill>
                  <a:schemeClr val="bg2"/>
                </a:solidFill>
              </a:rPr>
              <a:t>- voor anderen</a:t>
            </a:r>
          </a:p>
          <a:p>
            <a:pPr marL="114300" indent="0">
              <a:buNone/>
            </a:pPr>
            <a:r>
              <a:rPr lang="nl-BE" dirty="0" smtClean="0">
                <a:solidFill>
                  <a:schemeClr val="bg2"/>
                </a:solidFill>
              </a:rPr>
              <a:t>- voor de omgeving</a:t>
            </a:r>
            <a:endParaRPr lang="nl-BE" dirty="0">
              <a:solidFill>
                <a:schemeClr val="bg2"/>
              </a:solidFill>
            </a:endParaRPr>
          </a:p>
        </p:txBody>
      </p:sp>
      <p:pic>
        <p:nvPicPr>
          <p:cNvPr id="5" name="Picture 1" descr="A group of people in a stadium with smoke and flags&#10;&#10;Description automatically generated">
            <a:extLst>
              <a:ext uri="{FF2B5EF4-FFF2-40B4-BE49-F238E27FC236}">
                <a16:creationId xmlns:a16="http://schemas.microsoft.com/office/drawing/2014/main" xmlns="" id="{CC679E66-2F28-D7D5-B757-53A46035D1F6}"/>
              </a:ext>
            </a:extLst>
          </p:cNvPr>
          <p:cNvPicPr>
            <a:picLocks noChangeAspect="1"/>
          </p:cNvPicPr>
          <p:nvPr/>
        </p:nvPicPr>
        <p:blipFill>
          <a:blip r:embed="rId4"/>
          <a:stretch>
            <a:fillRect/>
          </a:stretch>
        </p:blipFill>
        <p:spPr>
          <a:xfrm>
            <a:off x="959915" y="1107794"/>
            <a:ext cx="2395911" cy="2002320"/>
          </a:xfrm>
          <a:prstGeom prst="rect">
            <a:avLst/>
          </a:prstGeom>
        </p:spPr>
      </p:pic>
      <p:pic>
        <p:nvPicPr>
          <p:cNvPr id="7" name="Google Shape;517;p22"/>
          <p:cNvPicPr preferRelativeResize="0"/>
          <p:nvPr/>
        </p:nvPicPr>
        <p:blipFill rotWithShape="1">
          <a:blip r:embed="rId5">
            <a:alphaModFix/>
          </a:blip>
          <a:srcRect/>
          <a:stretch/>
        </p:blipFill>
        <p:spPr>
          <a:xfrm rot="10800000" flipH="1">
            <a:off x="604731" y="3806290"/>
            <a:ext cx="2194166" cy="118592"/>
          </a:xfrm>
          <a:prstGeom prst="rect">
            <a:avLst/>
          </a:prstGeom>
          <a:noFill/>
          <a:ln>
            <a:noFill/>
          </a:ln>
        </p:spPr>
      </p:pic>
      <p:pic>
        <p:nvPicPr>
          <p:cNvPr id="8" name="Google Shape;517;p22"/>
          <p:cNvPicPr preferRelativeResize="0"/>
          <p:nvPr/>
        </p:nvPicPr>
        <p:blipFill rotWithShape="1">
          <a:blip r:embed="rId5">
            <a:alphaModFix/>
          </a:blip>
          <a:srcRect/>
          <a:stretch/>
        </p:blipFill>
        <p:spPr>
          <a:xfrm rot="10800000" flipH="1">
            <a:off x="757131" y="3958690"/>
            <a:ext cx="2194166" cy="118592"/>
          </a:xfrm>
          <a:prstGeom prst="rect">
            <a:avLst/>
          </a:prstGeom>
          <a:noFill/>
          <a:ln>
            <a:noFill/>
          </a:ln>
        </p:spPr>
      </p:pic>
      <p:sp>
        <p:nvSpPr>
          <p:cNvPr id="9" name="Google Shape;168;p9"/>
          <p:cNvSpPr txBox="1">
            <a:spLocks noGrp="1"/>
          </p:cNvSpPr>
          <p:nvPr>
            <p:ph type="title"/>
          </p:nvPr>
        </p:nvSpPr>
        <p:spPr>
          <a:xfrm>
            <a:off x="126274" y="193812"/>
            <a:ext cx="8458200" cy="857250"/>
          </a:xfrm>
          <a:prstGeom prst="rect">
            <a:avLst/>
          </a:prstGeom>
          <a:noFill/>
          <a:ln>
            <a:noFill/>
          </a:ln>
        </p:spPr>
        <p:txBody>
          <a:bodyPr spcFirstLastPara="1" wrap="square" lIns="68550" tIns="34275" rIns="68550" bIns="34275" anchor="ctr" anchorCtr="0">
            <a:normAutofit/>
          </a:bodyPr>
          <a:lstStyle/>
          <a:p>
            <a:pPr lvl="0" algn="l">
              <a:buClr>
                <a:schemeClr val="dk1"/>
              </a:buClr>
              <a:buSzPct val="111111"/>
            </a:pPr>
            <a:r>
              <a:rPr lang="en-US" sz="4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4. </a:t>
            </a:r>
            <a:r>
              <a:rPr lang="en-US" sz="4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4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is </a:t>
            </a:r>
            <a:r>
              <a:rPr lang="en-US" sz="4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gevaarlijk</a:t>
            </a:r>
            <a:endParaRPr lang="en-US" sz="4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10" name="Picture 2" descr="A black sign with white text&#10;&#10;Description automatically generated">
            <a:extLst>
              <a:ext uri="{FF2B5EF4-FFF2-40B4-BE49-F238E27FC236}">
                <a16:creationId xmlns:a16="http://schemas.microsoft.com/office/drawing/2014/main" xmlns="" id="{15F9CB23-2D29-D6E3-0CB4-992EEDA8E03D}"/>
              </a:ext>
            </a:extLst>
          </p:cNvPr>
          <p:cNvPicPr>
            <a:picLocks noChangeAspect="1"/>
          </p:cNvPicPr>
          <p:nvPr/>
        </p:nvPicPr>
        <p:blipFill>
          <a:blip r:embed="rId6"/>
          <a:stretch>
            <a:fillRect/>
          </a:stretch>
        </p:blipFill>
        <p:spPr>
          <a:xfrm rot="300000">
            <a:off x="7073532" y="3327483"/>
            <a:ext cx="1173046" cy="1658385"/>
          </a:xfrm>
          <a:prstGeom prst="rect">
            <a:avLst/>
          </a:prstGeom>
        </p:spPr>
      </p:pic>
      <p:pic>
        <p:nvPicPr>
          <p:cNvPr id="11" name="Google Shape;166;p9" descr="A picture containing text&#10;&#10;Description automatically generated"/>
          <p:cNvPicPr preferRelativeResize="0"/>
          <p:nvPr/>
        </p:nvPicPr>
        <p:blipFill rotWithShape="1">
          <a:blip r:embed="rId7">
            <a:alphaModFix amt="70000"/>
          </a:blip>
          <a:srcRect t="23024" r="31555" b="57450"/>
          <a:stretch/>
        </p:blipFill>
        <p:spPr>
          <a:xfrm>
            <a:off x="126274" y="205749"/>
            <a:ext cx="7261497" cy="857250"/>
          </a:xfrm>
          <a:prstGeom prst="rect">
            <a:avLst/>
          </a:prstGeom>
          <a:noFill/>
          <a:ln>
            <a:noFill/>
          </a:ln>
        </p:spPr>
      </p:pic>
    </p:spTree>
    <p:extLst>
      <p:ext uri="{BB962C8B-B14F-4D97-AF65-F5344CB8AC3E}">
        <p14:creationId xmlns:p14="http://schemas.microsoft.com/office/powerpoint/2010/main" val="2732876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9" descr="A picture containing text&#10;&#10;Description automatically generated"/>
          <p:cNvPicPr preferRelativeResize="0"/>
          <p:nvPr/>
        </p:nvPicPr>
        <p:blipFill rotWithShape="1">
          <a:blip r:embed="rId3">
            <a:alphaModFix amt="70000"/>
          </a:blip>
          <a:srcRect t="23024" r="31555" b="57450"/>
          <a:stretch/>
        </p:blipFill>
        <p:spPr>
          <a:xfrm>
            <a:off x="-73775" y="157323"/>
            <a:ext cx="7090081" cy="857250"/>
          </a:xfrm>
          <a:prstGeom prst="rect">
            <a:avLst/>
          </a:prstGeom>
          <a:noFill/>
          <a:ln>
            <a:noFill/>
          </a:ln>
        </p:spPr>
      </p:pic>
      <p:sp>
        <p:nvSpPr>
          <p:cNvPr id="167" name="Google Shape;167;p9"/>
          <p:cNvSpPr txBox="1"/>
          <p:nvPr/>
        </p:nvSpPr>
        <p:spPr>
          <a:xfrm>
            <a:off x="609947" y="828961"/>
            <a:ext cx="3879270" cy="599153"/>
          </a:xfrm>
          <a:prstGeom prst="rect">
            <a:avLst/>
          </a:prstGeom>
          <a:noFill/>
          <a:ln>
            <a:noFill/>
          </a:ln>
        </p:spPr>
        <p:txBody>
          <a:bodyPr spcFirstLastPara="1" wrap="square" lIns="68550" tIns="34275" rIns="68550" bIns="34275" anchor="ctr" anchorCtr="0">
            <a:normAutofit fontScale="82500" lnSpcReduction="10000"/>
          </a:bodyPr>
          <a:lstStyle/>
          <a:p>
            <a:pPr marL="0" marR="0" lvl="0" indent="0" algn="l" rtl="0">
              <a:lnSpc>
                <a:spcPct val="100000"/>
              </a:lnSpc>
              <a:spcBef>
                <a:spcPts val="0"/>
              </a:spcBef>
              <a:spcAft>
                <a:spcPts val="0"/>
              </a:spcAft>
              <a:buClr>
                <a:schemeClr val="dk1"/>
              </a:buClr>
              <a:buSzPct val="180512"/>
              <a:buFont typeface="Calibri"/>
              <a:buNone/>
            </a:pPr>
            <a:r>
              <a:rPr lang="en-US" sz="2500" b="1" i="0" u="sng"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Koud</a:t>
            </a:r>
            <a:r>
              <a:rPr lang="en-US" sz="2500" b="1" i="0" u="sng"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500" b="1" i="0" u="sng"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a:t>
            </a:r>
            <a:r>
              <a:rPr lang="en-US" sz="2500" b="1" i="0" u="sng"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500" b="1" i="0" u="sng"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bestaat</a:t>
            </a:r>
            <a:r>
              <a:rPr lang="en-US" sz="2500" b="1" i="0" u="sng"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500" b="1" i="0" u="sng"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niet</a:t>
            </a:r>
            <a:endParaRPr sz="2500" b="1" i="0" u="sng"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168" name="Google Shape;168;p9"/>
          <p:cNvSpPr txBox="1"/>
          <p:nvPr/>
        </p:nvSpPr>
        <p:spPr>
          <a:xfrm>
            <a:off x="718480" y="195465"/>
            <a:ext cx="7929744" cy="857250"/>
          </a:xfrm>
          <a:prstGeom prst="rect">
            <a:avLst/>
          </a:prstGeom>
          <a:noFill/>
          <a:ln>
            <a:noFill/>
          </a:ln>
        </p:spPr>
        <p:txBody>
          <a:bodyPr spcFirstLastPara="1" wrap="square" lIns="68550" tIns="34275" rIns="68550" bIns="34275" anchor="ctr" anchorCtr="0">
            <a:noAutofit/>
          </a:bodyPr>
          <a:lstStyle/>
          <a:p>
            <a:pPr lvl="0">
              <a:buClr>
                <a:schemeClr val="dk1"/>
              </a:buClr>
              <a:buSzPct val="111111"/>
            </a:pPr>
            <a:r>
              <a:rPr lang="en-US" sz="32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De </a:t>
            </a:r>
            <a:r>
              <a:rPr lang="en-US" sz="3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gevaren</a:t>
            </a:r>
            <a:r>
              <a:rPr lang="en-US" sz="32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van </a:t>
            </a:r>
            <a:r>
              <a:rPr lang="en-US" sz="3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vuurwerk</a:t>
            </a:r>
            <a:endParaRPr lang="en-US" sz="32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grpSp>
        <p:nvGrpSpPr>
          <p:cNvPr id="169" name="Google Shape;169;p9"/>
          <p:cNvGrpSpPr/>
          <p:nvPr/>
        </p:nvGrpSpPr>
        <p:grpSpPr>
          <a:xfrm>
            <a:off x="394381" y="1423584"/>
            <a:ext cx="1551931" cy="3870769"/>
            <a:chOff x="1753853" y="1383476"/>
            <a:chExt cx="1277339" cy="3870769"/>
          </a:xfrm>
        </p:grpSpPr>
        <p:cxnSp>
          <p:nvCxnSpPr>
            <p:cNvPr id="170" name="Google Shape;170;p9"/>
            <p:cNvCxnSpPr/>
            <p:nvPr/>
          </p:nvCxnSpPr>
          <p:spPr>
            <a:xfrm>
              <a:off x="3031192" y="1466850"/>
              <a:ext cx="0" cy="3427352"/>
            </a:xfrm>
            <a:prstGeom prst="straightConnector1">
              <a:avLst/>
            </a:prstGeom>
            <a:noFill/>
            <a:ln w="76200" cap="flat" cmpd="sng">
              <a:solidFill>
                <a:srgbClr val="17365D"/>
              </a:solidFill>
              <a:prstDash val="solid"/>
              <a:round/>
              <a:headEnd type="none" w="sm" len="sm"/>
              <a:tailEnd type="none" w="sm" len="sm"/>
            </a:ln>
          </p:spPr>
        </p:cxnSp>
        <p:sp>
          <p:nvSpPr>
            <p:cNvPr id="171" name="Google Shape;171;p9"/>
            <p:cNvSpPr txBox="1"/>
            <p:nvPr/>
          </p:nvSpPr>
          <p:spPr>
            <a:xfrm>
              <a:off x="2275571" y="4546399"/>
              <a:ext cx="644578" cy="70784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0°C</a:t>
              </a:r>
              <a:endParaRPr>
                <a:latin typeface="Verdana" panose="020B0604030504040204" pitchFamily="34" charset="0"/>
                <a:ea typeface="Verdana" panose="020B0604030504040204" pitchFamily="34" charset="0"/>
                <a:cs typeface="Verdana" panose="020B0604030504040204" pitchFamily="34" charset="0"/>
              </a:endParaRPr>
            </a:p>
          </p:txBody>
        </p:sp>
        <p:sp>
          <p:nvSpPr>
            <p:cNvPr id="172" name="Google Shape;172;p9"/>
            <p:cNvSpPr txBox="1"/>
            <p:nvPr/>
          </p:nvSpPr>
          <p:spPr>
            <a:xfrm>
              <a:off x="2008689" y="4171645"/>
              <a:ext cx="911460" cy="70784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100°C</a:t>
              </a:r>
              <a:endParaRPr>
                <a:latin typeface="Verdana" panose="020B0604030504040204" pitchFamily="34" charset="0"/>
                <a:ea typeface="Verdana" panose="020B0604030504040204" pitchFamily="34" charset="0"/>
                <a:cs typeface="Verdana" panose="020B0604030504040204" pitchFamily="34" charset="0"/>
              </a:endParaRPr>
            </a:p>
          </p:txBody>
        </p:sp>
        <p:sp>
          <p:nvSpPr>
            <p:cNvPr id="173" name="Google Shape;173;p9"/>
            <p:cNvSpPr txBox="1"/>
            <p:nvPr/>
          </p:nvSpPr>
          <p:spPr>
            <a:xfrm>
              <a:off x="1978709" y="3826871"/>
              <a:ext cx="911460" cy="70784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200°C</a:t>
              </a:r>
              <a:endParaRPr>
                <a:latin typeface="Verdana" panose="020B0604030504040204" pitchFamily="34" charset="0"/>
                <a:ea typeface="Verdana" panose="020B0604030504040204" pitchFamily="34" charset="0"/>
                <a:cs typeface="Verdana" panose="020B0604030504040204" pitchFamily="34" charset="0"/>
              </a:endParaRPr>
            </a:p>
          </p:txBody>
        </p:sp>
        <p:sp>
          <p:nvSpPr>
            <p:cNvPr id="174" name="Google Shape;174;p9"/>
            <p:cNvSpPr txBox="1"/>
            <p:nvPr/>
          </p:nvSpPr>
          <p:spPr>
            <a:xfrm>
              <a:off x="1978709" y="3437127"/>
              <a:ext cx="926450" cy="70784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300°C</a:t>
              </a:r>
              <a:endParaRPr>
                <a:latin typeface="Verdana" panose="020B0604030504040204" pitchFamily="34" charset="0"/>
                <a:ea typeface="Verdana" panose="020B0604030504040204" pitchFamily="34" charset="0"/>
                <a:cs typeface="Verdana" panose="020B0604030504040204" pitchFamily="34" charset="0"/>
              </a:endParaRPr>
            </a:p>
          </p:txBody>
        </p:sp>
        <p:sp>
          <p:nvSpPr>
            <p:cNvPr id="175" name="Google Shape;175;p9"/>
            <p:cNvSpPr txBox="1"/>
            <p:nvPr/>
          </p:nvSpPr>
          <p:spPr>
            <a:xfrm>
              <a:off x="1882656" y="3062373"/>
              <a:ext cx="1007513" cy="4001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400°C</a:t>
              </a:r>
              <a:endParaRPr>
                <a:latin typeface="Verdana" panose="020B0604030504040204" pitchFamily="34" charset="0"/>
                <a:ea typeface="Verdana" panose="020B0604030504040204" pitchFamily="34" charset="0"/>
                <a:cs typeface="Verdana" panose="020B0604030504040204" pitchFamily="34" charset="0"/>
              </a:endParaRPr>
            </a:p>
          </p:txBody>
        </p:sp>
        <p:sp>
          <p:nvSpPr>
            <p:cNvPr id="176" name="Google Shape;176;p9"/>
            <p:cNvSpPr txBox="1"/>
            <p:nvPr/>
          </p:nvSpPr>
          <p:spPr>
            <a:xfrm>
              <a:off x="1963719" y="2717599"/>
              <a:ext cx="911460" cy="70784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700°C</a:t>
              </a:r>
              <a:endParaRPr>
                <a:latin typeface="Verdana" panose="020B0604030504040204" pitchFamily="34" charset="0"/>
                <a:ea typeface="Verdana" panose="020B0604030504040204" pitchFamily="34" charset="0"/>
                <a:cs typeface="Verdana" panose="020B0604030504040204" pitchFamily="34" charset="0"/>
              </a:endParaRPr>
            </a:p>
          </p:txBody>
        </p:sp>
        <p:sp>
          <p:nvSpPr>
            <p:cNvPr id="177" name="Google Shape;177;p9"/>
            <p:cNvSpPr txBox="1"/>
            <p:nvPr/>
          </p:nvSpPr>
          <p:spPr>
            <a:xfrm>
              <a:off x="1867666" y="2387816"/>
              <a:ext cx="1007513" cy="4001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800°C</a:t>
              </a:r>
              <a:endParaRPr>
                <a:latin typeface="Verdana" panose="020B0604030504040204" pitchFamily="34" charset="0"/>
                <a:ea typeface="Verdana" panose="020B0604030504040204" pitchFamily="34" charset="0"/>
                <a:cs typeface="Verdana" panose="020B0604030504040204" pitchFamily="34" charset="0"/>
              </a:endParaRPr>
            </a:p>
          </p:txBody>
        </p:sp>
        <p:sp>
          <p:nvSpPr>
            <p:cNvPr id="178" name="Google Shape;178;p9"/>
            <p:cNvSpPr txBox="1"/>
            <p:nvPr/>
          </p:nvSpPr>
          <p:spPr>
            <a:xfrm>
              <a:off x="2008689" y="2103003"/>
              <a:ext cx="896470" cy="70784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900°C</a:t>
              </a:r>
              <a:endParaRPr>
                <a:latin typeface="Verdana" panose="020B0604030504040204" pitchFamily="34" charset="0"/>
                <a:ea typeface="Verdana" panose="020B0604030504040204" pitchFamily="34" charset="0"/>
                <a:cs typeface="Verdana" panose="020B0604030504040204" pitchFamily="34" charset="0"/>
              </a:endParaRPr>
            </a:p>
          </p:txBody>
        </p:sp>
        <p:sp>
          <p:nvSpPr>
            <p:cNvPr id="179" name="Google Shape;179;p9"/>
            <p:cNvSpPr txBox="1"/>
            <p:nvPr/>
          </p:nvSpPr>
          <p:spPr>
            <a:xfrm>
              <a:off x="1798823" y="1743239"/>
              <a:ext cx="1121326" cy="70784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1000°C</a:t>
              </a:r>
              <a:endParaRPr>
                <a:latin typeface="Verdana" panose="020B0604030504040204" pitchFamily="34" charset="0"/>
                <a:ea typeface="Verdana" panose="020B0604030504040204" pitchFamily="34" charset="0"/>
                <a:cs typeface="Verdana" panose="020B0604030504040204" pitchFamily="34" charset="0"/>
              </a:endParaRPr>
            </a:p>
          </p:txBody>
        </p:sp>
        <p:sp>
          <p:nvSpPr>
            <p:cNvPr id="180" name="Google Shape;180;p9"/>
            <p:cNvSpPr txBox="1"/>
            <p:nvPr/>
          </p:nvSpPr>
          <p:spPr>
            <a:xfrm>
              <a:off x="1753853" y="1383476"/>
              <a:ext cx="1151306" cy="70784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1.100°C</a:t>
              </a:r>
              <a:endParaRPr dirty="0">
                <a:latin typeface="Verdana" panose="020B0604030504040204" pitchFamily="34" charset="0"/>
                <a:ea typeface="Verdana" panose="020B0604030504040204" pitchFamily="34" charset="0"/>
                <a:cs typeface="Verdana" panose="020B0604030504040204" pitchFamily="34" charset="0"/>
              </a:endParaRPr>
            </a:p>
          </p:txBody>
        </p:sp>
      </p:grpSp>
      <p:pic>
        <p:nvPicPr>
          <p:cNvPr id="181" name="Google Shape;181;p9"/>
          <p:cNvPicPr preferRelativeResize="0"/>
          <p:nvPr/>
        </p:nvPicPr>
        <p:blipFill rotWithShape="1">
          <a:blip r:embed="rId4">
            <a:alphaModFix/>
          </a:blip>
          <a:srcRect/>
          <a:stretch/>
        </p:blipFill>
        <p:spPr>
          <a:xfrm>
            <a:off x="7995557" y="3684487"/>
            <a:ext cx="1051413" cy="1249823"/>
          </a:xfrm>
          <a:prstGeom prst="rect">
            <a:avLst/>
          </a:prstGeom>
          <a:noFill/>
          <a:ln>
            <a:noFill/>
          </a:ln>
        </p:spPr>
      </p:pic>
      <p:pic>
        <p:nvPicPr>
          <p:cNvPr id="182" name="Google Shape;182;p9"/>
          <p:cNvPicPr preferRelativeResize="0"/>
          <p:nvPr/>
        </p:nvPicPr>
        <p:blipFill rotWithShape="1">
          <a:blip r:embed="rId5">
            <a:alphaModFix/>
          </a:blip>
          <a:srcRect/>
          <a:stretch/>
        </p:blipFill>
        <p:spPr>
          <a:xfrm>
            <a:off x="6297667" y="3429165"/>
            <a:ext cx="1203612" cy="875627"/>
          </a:xfrm>
          <a:prstGeom prst="rect">
            <a:avLst/>
          </a:prstGeom>
          <a:noFill/>
          <a:ln>
            <a:noFill/>
          </a:ln>
        </p:spPr>
      </p:pic>
      <p:pic>
        <p:nvPicPr>
          <p:cNvPr id="183" name="Google Shape;183;p9"/>
          <p:cNvPicPr preferRelativeResize="0"/>
          <p:nvPr/>
        </p:nvPicPr>
        <p:blipFill rotWithShape="1">
          <a:blip r:embed="rId6">
            <a:alphaModFix/>
          </a:blip>
          <a:srcRect/>
          <a:stretch/>
        </p:blipFill>
        <p:spPr>
          <a:xfrm>
            <a:off x="3336805" y="2822370"/>
            <a:ext cx="2081127" cy="923500"/>
          </a:xfrm>
          <a:prstGeom prst="rect">
            <a:avLst/>
          </a:prstGeom>
          <a:noFill/>
          <a:ln>
            <a:noFill/>
          </a:ln>
        </p:spPr>
      </p:pic>
      <p:pic>
        <p:nvPicPr>
          <p:cNvPr id="184" name="Google Shape;184;p9"/>
          <p:cNvPicPr preferRelativeResize="0"/>
          <p:nvPr/>
        </p:nvPicPr>
        <p:blipFill rotWithShape="1">
          <a:blip r:embed="rId7">
            <a:alphaModFix/>
          </a:blip>
          <a:srcRect/>
          <a:stretch/>
        </p:blipFill>
        <p:spPr>
          <a:xfrm>
            <a:off x="6313287" y="1446137"/>
            <a:ext cx="703019" cy="1181545"/>
          </a:xfrm>
          <a:prstGeom prst="rect">
            <a:avLst/>
          </a:prstGeom>
          <a:noFill/>
          <a:ln>
            <a:noFill/>
          </a:ln>
        </p:spPr>
      </p:pic>
      <p:pic>
        <p:nvPicPr>
          <p:cNvPr id="185" name="Google Shape;185;p9"/>
          <p:cNvPicPr preferRelativeResize="0"/>
          <p:nvPr/>
        </p:nvPicPr>
        <p:blipFill rotWithShape="1">
          <a:blip r:embed="rId8">
            <a:alphaModFix/>
          </a:blip>
          <a:srcRect t="10221" b="10220"/>
          <a:stretch/>
        </p:blipFill>
        <p:spPr>
          <a:xfrm rot="-5004165">
            <a:off x="4113614" y="673668"/>
            <a:ext cx="1661607" cy="1404450"/>
          </a:xfrm>
          <a:prstGeom prst="rect">
            <a:avLst/>
          </a:prstGeom>
          <a:noFill/>
          <a:ln>
            <a:noFill/>
          </a:ln>
        </p:spPr>
      </p:pic>
      <p:sp>
        <p:nvSpPr>
          <p:cNvPr id="186" name="Google Shape;186;p9"/>
          <p:cNvSpPr txBox="1"/>
          <p:nvPr/>
        </p:nvSpPr>
        <p:spPr>
          <a:xfrm>
            <a:off x="2909325" y="1493401"/>
            <a:ext cx="192717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Sterretjes</a:t>
            </a:r>
            <a:r>
              <a:rPr lang="en-US" sz="20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zijn</a:t>
            </a:r>
            <a:r>
              <a:rPr lang="en-US" sz="20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1.100°C</a:t>
            </a: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187" name="Google Shape;187;p9"/>
          <p:cNvSpPr txBox="1"/>
          <p:nvPr/>
        </p:nvSpPr>
        <p:spPr>
          <a:xfrm>
            <a:off x="5332141" y="1930920"/>
            <a:ext cx="1501324"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Glas smelt </a:t>
            </a:r>
            <a:endParaRPr>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None/>
            </a:pPr>
            <a:r>
              <a:rPr lang="en-US" sz="2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bij 900°C</a:t>
            </a:r>
            <a:endParaRPr>
              <a:latin typeface="Verdana" panose="020B0604030504040204" pitchFamily="34" charset="0"/>
              <a:ea typeface="Verdana" panose="020B0604030504040204" pitchFamily="34" charset="0"/>
              <a:cs typeface="Verdana" panose="020B0604030504040204" pitchFamily="34" charset="0"/>
            </a:endParaRPr>
          </a:p>
        </p:txBody>
      </p:sp>
      <p:sp>
        <p:nvSpPr>
          <p:cNvPr id="188" name="Google Shape;188;p9"/>
          <p:cNvSpPr txBox="1"/>
          <p:nvPr/>
        </p:nvSpPr>
        <p:spPr>
          <a:xfrm>
            <a:off x="2222810" y="3213796"/>
            <a:ext cx="1586052"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Hout ontvlamt </a:t>
            </a:r>
            <a:endParaRPr>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None/>
            </a:pPr>
            <a:r>
              <a:rPr lang="en-US" sz="2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bij 309°C</a:t>
            </a:r>
            <a:endParaRPr>
              <a:latin typeface="Verdana" panose="020B0604030504040204" pitchFamily="34" charset="0"/>
              <a:ea typeface="Verdana" panose="020B0604030504040204" pitchFamily="34" charset="0"/>
              <a:cs typeface="Verdana" panose="020B0604030504040204" pitchFamily="34" charset="0"/>
            </a:endParaRPr>
          </a:p>
        </p:txBody>
      </p:sp>
      <p:sp>
        <p:nvSpPr>
          <p:cNvPr id="190" name="Google Shape;190;p9"/>
          <p:cNvSpPr txBox="1"/>
          <p:nvPr/>
        </p:nvSpPr>
        <p:spPr>
          <a:xfrm>
            <a:off x="6688681" y="4154287"/>
            <a:ext cx="1586052"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Water </a:t>
            </a:r>
            <a:r>
              <a:rPr lang="en-US" sz="20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kookt</a:t>
            </a:r>
            <a:r>
              <a:rPr lang="en-US" sz="20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bij</a:t>
            </a:r>
            <a:r>
              <a:rPr lang="en-US" sz="20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100°C</a:t>
            </a:r>
            <a:endParaRPr dirty="0">
              <a:latin typeface="Verdana" panose="020B0604030504040204" pitchFamily="34" charset="0"/>
              <a:ea typeface="Verdana" panose="020B0604030504040204" pitchFamily="34" charset="0"/>
              <a:cs typeface="Verdana" panose="020B0604030504040204" pitchFamily="34" charset="0"/>
            </a:endParaRPr>
          </a:p>
        </p:txBody>
      </p:sp>
      <p:cxnSp>
        <p:nvCxnSpPr>
          <p:cNvPr id="191" name="Google Shape;191;p9"/>
          <p:cNvCxnSpPr/>
          <p:nvPr/>
        </p:nvCxnSpPr>
        <p:spPr>
          <a:xfrm>
            <a:off x="1986068" y="1715436"/>
            <a:ext cx="963014" cy="0"/>
          </a:xfrm>
          <a:prstGeom prst="straightConnector1">
            <a:avLst/>
          </a:prstGeom>
          <a:noFill/>
          <a:ln w="57150" cap="flat" cmpd="sng">
            <a:solidFill>
              <a:srgbClr val="EF00BF"/>
            </a:solidFill>
            <a:prstDash val="solid"/>
            <a:round/>
            <a:headEnd type="none" w="sm" len="sm"/>
            <a:tailEnd type="none" w="sm" len="sm"/>
          </a:ln>
        </p:spPr>
      </p:cxnSp>
      <p:cxnSp>
        <p:nvCxnSpPr>
          <p:cNvPr id="192" name="Google Shape;192;p9"/>
          <p:cNvCxnSpPr/>
          <p:nvPr/>
        </p:nvCxnSpPr>
        <p:spPr>
          <a:xfrm>
            <a:off x="2001289" y="2427924"/>
            <a:ext cx="3330852" cy="0"/>
          </a:xfrm>
          <a:prstGeom prst="straightConnector1">
            <a:avLst/>
          </a:prstGeom>
          <a:noFill/>
          <a:ln w="57150" cap="flat" cmpd="sng">
            <a:solidFill>
              <a:srgbClr val="EF00BF"/>
            </a:solidFill>
            <a:prstDash val="solid"/>
            <a:round/>
            <a:headEnd type="none" w="sm" len="sm"/>
            <a:tailEnd type="none" w="sm" len="sm"/>
          </a:ln>
        </p:spPr>
      </p:cxnSp>
      <p:cxnSp>
        <p:nvCxnSpPr>
          <p:cNvPr id="193" name="Google Shape;193;p9"/>
          <p:cNvCxnSpPr/>
          <p:nvPr/>
        </p:nvCxnSpPr>
        <p:spPr>
          <a:xfrm>
            <a:off x="1986068" y="3752807"/>
            <a:ext cx="260556" cy="0"/>
          </a:xfrm>
          <a:prstGeom prst="straightConnector1">
            <a:avLst/>
          </a:prstGeom>
          <a:noFill/>
          <a:ln w="57150" cap="flat" cmpd="sng">
            <a:solidFill>
              <a:srgbClr val="EF00BF"/>
            </a:solidFill>
            <a:prstDash val="solid"/>
            <a:round/>
            <a:headEnd type="none" w="sm" len="sm"/>
            <a:tailEnd type="none" w="sm" len="sm"/>
          </a:ln>
        </p:spPr>
      </p:cxnSp>
      <p:cxnSp>
        <p:nvCxnSpPr>
          <p:cNvPr id="194" name="Google Shape;194;p9"/>
          <p:cNvCxnSpPr/>
          <p:nvPr/>
        </p:nvCxnSpPr>
        <p:spPr>
          <a:xfrm>
            <a:off x="1986068" y="4261691"/>
            <a:ext cx="2999400" cy="0"/>
          </a:xfrm>
          <a:prstGeom prst="straightConnector1">
            <a:avLst/>
          </a:prstGeom>
          <a:noFill/>
          <a:ln w="57150" cap="flat" cmpd="sng">
            <a:solidFill>
              <a:srgbClr val="EF00BF"/>
            </a:solidFill>
            <a:prstDash val="solid"/>
            <a:round/>
            <a:headEnd type="none" w="sm" len="sm"/>
            <a:tailEnd type="none" w="sm" len="sm"/>
          </a:ln>
        </p:spPr>
      </p:cxnSp>
      <p:cxnSp>
        <p:nvCxnSpPr>
          <p:cNvPr id="195" name="Google Shape;195;p9"/>
          <p:cNvCxnSpPr/>
          <p:nvPr/>
        </p:nvCxnSpPr>
        <p:spPr>
          <a:xfrm>
            <a:off x="1986068" y="4662098"/>
            <a:ext cx="4720213" cy="0"/>
          </a:xfrm>
          <a:prstGeom prst="straightConnector1">
            <a:avLst/>
          </a:prstGeom>
          <a:noFill/>
          <a:ln w="57150" cap="flat" cmpd="sng">
            <a:solidFill>
              <a:srgbClr val="EF00BF"/>
            </a:solidFill>
            <a:prstDash val="solid"/>
            <a:round/>
            <a:headEnd type="none" w="sm" len="sm"/>
            <a:tailEnd type="none" w="sm" len="sm"/>
          </a:ln>
        </p:spPr>
      </p:cxnSp>
      <p:pic>
        <p:nvPicPr>
          <p:cNvPr id="196" name="Google Shape;196;p9" descr="A picture containing dark, light, lit, night&#10;&#10;Description automatically generated"/>
          <p:cNvPicPr preferRelativeResize="0"/>
          <p:nvPr/>
        </p:nvPicPr>
        <p:blipFill rotWithShape="1">
          <a:blip r:embed="rId9">
            <a:alphaModFix/>
          </a:blip>
          <a:srcRect t="63795" r="40167"/>
          <a:stretch/>
        </p:blipFill>
        <p:spPr>
          <a:xfrm rot="1531788">
            <a:off x="7816215" y="-644849"/>
            <a:ext cx="2964030" cy="2905690"/>
          </a:xfrm>
          <a:prstGeom prst="rect">
            <a:avLst/>
          </a:prstGeom>
          <a:noFill/>
          <a:ln>
            <a:noFill/>
          </a:ln>
        </p:spPr>
      </p:pic>
      <p:pic>
        <p:nvPicPr>
          <p:cNvPr id="197" name="Google Shape;197;p9"/>
          <p:cNvPicPr preferRelativeResize="0"/>
          <p:nvPr/>
        </p:nvPicPr>
        <p:blipFill rotWithShape="1">
          <a:blip r:embed="rId10">
            <a:alphaModFix/>
          </a:blip>
          <a:srcRect/>
          <a:stretch/>
        </p:blipFill>
        <p:spPr>
          <a:xfrm rot="-306114">
            <a:off x="1667974" y="1434263"/>
            <a:ext cx="465169" cy="3521993"/>
          </a:xfrm>
          <a:prstGeom prst="rect">
            <a:avLst/>
          </a:prstGeom>
          <a:noFill/>
          <a:ln>
            <a:noFill/>
          </a:ln>
        </p:spPr>
      </p:pic>
      <p:sp>
        <p:nvSpPr>
          <p:cNvPr id="34" name="Google Shape;189;p9">
            <a:extLst>
              <a:ext uri="{FF2B5EF4-FFF2-40B4-BE49-F238E27FC236}">
                <a16:creationId xmlns:a16="http://schemas.microsoft.com/office/drawing/2014/main" xmlns="" id="{A51D4B12-478B-134B-8EBB-EAD516167668}"/>
              </a:ext>
            </a:extLst>
          </p:cNvPr>
          <p:cNvSpPr txBox="1"/>
          <p:nvPr/>
        </p:nvSpPr>
        <p:spPr>
          <a:xfrm>
            <a:off x="4914922" y="3697905"/>
            <a:ext cx="158605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Cake </a:t>
            </a:r>
            <a:r>
              <a:rPr lang="en-US" sz="20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gaart</a:t>
            </a:r>
            <a:r>
              <a:rPr lang="en-US" sz="20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endParaRPr dirty="0">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None/>
            </a:pPr>
            <a:r>
              <a:rPr lang="en-US" sz="20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bij</a:t>
            </a:r>
            <a:r>
              <a:rPr lang="en-US" sz="20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180°C</a:t>
            </a:r>
            <a:endParaRPr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33" name="Google Shape;433;p44"/>
          <p:cNvSpPr txBox="1"/>
          <p:nvPr/>
        </p:nvSpPr>
        <p:spPr>
          <a:xfrm>
            <a:off x="1380880" y="4258854"/>
            <a:ext cx="657769" cy="4477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725"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Stil</a:t>
            </a:r>
            <a:endParaRPr sz="1725"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34" name="Google Shape;434;p44"/>
          <p:cNvSpPr txBox="1"/>
          <p:nvPr/>
        </p:nvSpPr>
        <p:spPr>
          <a:xfrm>
            <a:off x="1381488" y="3503740"/>
            <a:ext cx="954198" cy="4477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725" b="1"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Matig</a:t>
            </a:r>
            <a:endParaRPr sz="1725" b="1"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35" name="Google Shape;435;p44"/>
          <p:cNvSpPr txBox="1"/>
          <p:nvPr/>
        </p:nvSpPr>
        <p:spPr>
          <a:xfrm>
            <a:off x="1383593" y="2702555"/>
            <a:ext cx="1380192" cy="4477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725" b="1"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Heel </a:t>
            </a:r>
            <a:r>
              <a:rPr lang="en-US" sz="1725" b="1"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luid</a:t>
            </a:r>
            <a:endParaRPr sz="1725" b="1"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36" name="Google Shape;436;p44"/>
          <p:cNvSpPr txBox="1"/>
          <p:nvPr/>
        </p:nvSpPr>
        <p:spPr>
          <a:xfrm>
            <a:off x="1362709" y="1825033"/>
            <a:ext cx="1401075" cy="4477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725" b="1"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Hinderlijk</a:t>
            </a:r>
            <a:endParaRPr sz="1725" b="1"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37" name="Google Shape;437;p44"/>
          <p:cNvSpPr txBox="1"/>
          <p:nvPr/>
        </p:nvSpPr>
        <p:spPr>
          <a:xfrm>
            <a:off x="1380880" y="1055659"/>
            <a:ext cx="1141200" cy="4477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725"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Pijnlijk</a:t>
            </a:r>
            <a:endParaRPr sz="1725"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38" name="Google Shape;438;p44"/>
          <p:cNvSpPr txBox="1">
            <a:spLocks noGrp="1"/>
          </p:cNvSpPr>
          <p:nvPr>
            <p:ph type="title"/>
          </p:nvPr>
        </p:nvSpPr>
        <p:spPr>
          <a:xfrm>
            <a:off x="584028" y="214645"/>
            <a:ext cx="6045372" cy="345747"/>
          </a:xfrm>
          <a:prstGeom prst="rect">
            <a:avLst/>
          </a:prstGeom>
          <a:noFill/>
          <a:ln>
            <a:noFill/>
          </a:ln>
        </p:spPr>
        <p:txBody>
          <a:bodyPr spcFirstLastPara="1" wrap="square" lIns="68550" tIns="34275" rIns="68550" bIns="34275" anchor="ctr" anchorCtr="0">
            <a:noAutofit/>
          </a:bodyPr>
          <a:lstStyle/>
          <a:p>
            <a:pPr lvl="0" algn="l">
              <a:buSzPts val="4400"/>
            </a:pPr>
            <a:r>
              <a:rPr lang="en-US" sz="3200"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Hoe </a:t>
            </a:r>
            <a:r>
              <a:rPr lang="en-US" sz="3200"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luid</a:t>
            </a:r>
            <a:r>
              <a:rPr lang="en-US" sz="3200"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is </a:t>
            </a:r>
            <a:r>
              <a:rPr lang="en-US" sz="3200"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3200"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lang="en-US" sz="3200" dirty="0">
              <a:latin typeface="Verdana" panose="020B0604030504040204" pitchFamily="34" charset="0"/>
              <a:ea typeface="Verdana" panose="020B0604030504040204" pitchFamily="34" charset="0"/>
              <a:cs typeface="Verdana" panose="020B0604030504040204" pitchFamily="34" charset="0"/>
            </a:endParaRPr>
          </a:p>
        </p:txBody>
      </p:sp>
      <p:pic>
        <p:nvPicPr>
          <p:cNvPr id="439" name="Google Shape;439;p44"/>
          <p:cNvPicPr preferRelativeResize="0"/>
          <p:nvPr/>
        </p:nvPicPr>
        <p:blipFill rotWithShape="1">
          <a:blip r:embed="rId3">
            <a:alphaModFix/>
          </a:blip>
          <a:srcRect/>
          <a:stretch/>
        </p:blipFill>
        <p:spPr>
          <a:xfrm>
            <a:off x="240984" y="3879063"/>
            <a:ext cx="1332901" cy="1332901"/>
          </a:xfrm>
          <a:prstGeom prst="rect">
            <a:avLst/>
          </a:prstGeom>
          <a:noFill/>
          <a:ln>
            <a:noFill/>
          </a:ln>
        </p:spPr>
      </p:pic>
      <p:pic>
        <p:nvPicPr>
          <p:cNvPr id="440" name="Google Shape;440;p44"/>
          <p:cNvPicPr preferRelativeResize="0"/>
          <p:nvPr/>
        </p:nvPicPr>
        <p:blipFill rotWithShape="1">
          <a:blip r:embed="rId4">
            <a:alphaModFix/>
          </a:blip>
          <a:srcRect/>
          <a:stretch/>
        </p:blipFill>
        <p:spPr>
          <a:xfrm>
            <a:off x="230261" y="3068096"/>
            <a:ext cx="1314516" cy="1314516"/>
          </a:xfrm>
          <a:prstGeom prst="rect">
            <a:avLst/>
          </a:prstGeom>
          <a:noFill/>
          <a:ln>
            <a:noFill/>
          </a:ln>
        </p:spPr>
      </p:pic>
      <p:pic>
        <p:nvPicPr>
          <p:cNvPr id="441" name="Google Shape;441;p44"/>
          <p:cNvPicPr preferRelativeResize="0"/>
          <p:nvPr/>
        </p:nvPicPr>
        <p:blipFill rotWithShape="1">
          <a:blip r:embed="rId5">
            <a:alphaModFix/>
          </a:blip>
          <a:srcRect/>
          <a:stretch/>
        </p:blipFill>
        <p:spPr>
          <a:xfrm>
            <a:off x="216901" y="2252589"/>
            <a:ext cx="1314515" cy="1314515"/>
          </a:xfrm>
          <a:prstGeom prst="rect">
            <a:avLst/>
          </a:prstGeom>
          <a:noFill/>
          <a:ln>
            <a:noFill/>
          </a:ln>
        </p:spPr>
      </p:pic>
      <p:pic>
        <p:nvPicPr>
          <p:cNvPr id="442" name="Google Shape;442;p44"/>
          <p:cNvPicPr preferRelativeResize="0"/>
          <p:nvPr/>
        </p:nvPicPr>
        <p:blipFill rotWithShape="1">
          <a:blip r:embed="rId6">
            <a:alphaModFix/>
          </a:blip>
          <a:srcRect/>
          <a:stretch/>
        </p:blipFill>
        <p:spPr>
          <a:xfrm>
            <a:off x="266214" y="1528214"/>
            <a:ext cx="1215890" cy="1215890"/>
          </a:xfrm>
          <a:prstGeom prst="rect">
            <a:avLst/>
          </a:prstGeom>
          <a:noFill/>
          <a:ln>
            <a:noFill/>
          </a:ln>
        </p:spPr>
      </p:pic>
      <p:pic>
        <p:nvPicPr>
          <p:cNvPr id="443" name="Google Shape;443;p44"/>
          <p:cNvPicPr preferRelativeResize="0"/>
          <p:nvPr/>
        </p:nvPicPr>
        <p:blipFill rotWithShape="1">
          <a:blip r:embed="rId7">
            <a:alphaModFix/>
          </a:blip>
          <a:srcRect/>
          <a:stretch/>
        </p:blipFill>
        <p:spPr>
          <a:xfrm>
            <a:off x="300425" y="735644"/>
            <a:ext cx="1160911" cy="1160911"/>
          </a:xfrm>
          <a:prstGeom prst="rect">
            <a:avLst/>
          </a:prstGeom>
          <a:noFill/>
          <a:ln>
            <a:noFill/>
          </a:ln>
        </p:spPr>
      </p:pic>
      <p:sp>
        <p:nvSpPr>
          <p:cNvPr id="444" name="Google Shape;444;p44"/>
          <p:cNvSpPr txBox="1"/>
          <p:nvPr/>
        </p:nvSpPr>
        <p:spPr>
          <a:xfrm>
            <a:off x="1380880" y="1366289"/>
            <a:ext cx="1138529" cy="35757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120-170dB</a:t>
            </a:r>
            <a:endParaRPr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45" name="Google Shape;445;p44"/>
          <p:cNvSpPr txBox="1"/>
          <p:nvPr/>
        </p:nvSpPr>
        <p:spPr>
          <a:xfrm>
            <a:off x="1362762" y="2132128"/>
            <a:ext cx="1138529" cy="35757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90-110dB</a:t>
            </a:r>
            <a:endParaRPr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46" name="Google Shape;446;p44"/>
          <p:cNvSpPr txBox="1"/>
          <p:nvPr/>
        </p:nvSpPr>
        <p:spPr>
          <a:xfrm>
            <a:off x="1407638" y="3000963"/>
            <a:ext cx="1138529" cy="35757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75-85dB</a:t>
            </a:r>
            <a:endParaRPr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47" name="Google Shape;447;p44"/>
          <p:cNvSpPr txBox="1"/>
          <p:nvPr/>
        </p:nvSpPr>
        <p:spPr>
          <a:xfrm>
            <a:off x="1389199" y="3782476"/>
            <a:ext cx="1719417" cy="35757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400" b="1"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40-70dB</a:t>
            </a:r>
            <a:endParaRPr sz="1400" b="1"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48" name="Google Shape;448;p44"/>
          <p:cNvSpPr txBox="1"/>
          <p:nvPr/>
        </p:nvSpPr>
        <p:spPr>
          <a:xfrm>
            <a:off x="1365380" y="4513290"/>
            <a:ext cx="1138529" cy="35757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0-30dB</a:t>
            </a:r>
            <a:endParaRPr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68" name="Google Shape;416;p44" descr="A fighter jet flying in the sky&#10;&#10;Description automatically generated with medium confidence">
            <a:extLst>
              <a:ext uri="{FF2B5EF4-FFF2-40B4-BE49-F238E27FC236}">
                <a16:creationId xmlns:a16="http://schemas.microsoft.com/office/drawing/2014/main" xmlns="" id="{D9BAE247-C6E2-E14A-BBD9-B60B05D52EE5}"/>
              </a:ext>
            </a:extLst>
          </p:cNvPr>
          <p:cNvPicPr preferRelativeResize="0"/>
          <p:nvPr/>
        </p:nvPicPr>
        <p:blipFill rotWithShape="1">
          <a:blip r:embed="rId8">
            <a:alphaModFix/>
          </a:blip>
          <a:srcRect/>
          <a:stretch/>
        </p:blipFill>
        <p:spPr>
          <a:xfrm>
            <a:off x="6081833" y="1061141"/>
            <a:ext cx="948033" cy="610296"/>
          </a:xfrm>
          <a:prstGeom prst="rect">
            <a:avLst/>
          </a:prstGeom>
          <a:noFill/>
          <a:ln>
            <a:noFill/>
          </a:ln>
        </p:spPr>
      </p:pic>
      <p:pic>
        <p:nvPicPr>
          <p:cNvPr id="70" name="Google Shape;347;p20" descr="A black speaker on a wood surface&#10;&#10;Description automatically generated with medium confidence">
            <a:extLst>
              <a:ext uri="{FF2B5EF4-FFF2-40B4-BE49-F238E27FC236}">
                <a16:creationId xmlns:a16="http://schemas.microsoft.com/office/drawing/2014/main" xmlns="" id="{DABCC5B5-4965-604F-A77B-BDD645756C3F}"/>
              </a:ext>
            </a:extLst>
          </p:cNvPr>
          <p:cNvPicPr preferRelativeResize="0"/>
          <p:nvPr/>
        </p:nvPicPr>
        <p:blipFill rotWithShape="1">
          <a:blip r:embed="rId9">
            <a:alphaModFix/>
          </a:blip>
          <a:srcRect/>
          <a:stretch/>
        </p:blipFill>
        <p:spPr>
          <a:xfrm>
            <a:off x="4468390" y="1068744"/>
            <a:ext cx="1160911" cy="653012"/>
          </a:xfrm>
          <a:prstGeom prst="rect">
            <a:avLst/>
          </a:prstGeom>
          <a:noFill/>
          <a:ln>
            <a:noFill/>
          </a:ln>
        </p:spPr>
      </p:pic>
      <p:pic>
        <p:nvPicPr>
          <p:cNvPr id="95" name="Google Shape;364;p20" descr="A picture containing floor, ground, indoor, laying&#10;&#10;Description automatically generated">
            <a:extLst>
              <a:ext uri="{FF2B5EF4-FFF2-40B4-BE49-F238E27FC236}">
                <a16:creationId xmlns:a16="http://schemas.microsoft.com/office/drawing/2014/main" xmlns="" id="{3B7965A1-6AC2-764F-ACA8-C8717FEE1661}"/>
              </a:ext>
            </a:extLst>
          </p:cNvPr>
          <p:cNvPicPr preferRelativeResize="0"/>
          <p:nvPr/>
        </p:nvPicPr>
        <p:blipFill rotWithShape="1">
          <a:blip r:embed="rId10">
            <a:alphaModFix/>
          </a:blip>
          <a:srcRect l="34817" r="16075"/>
          <a:stretch/>
        </p:blipFill>
        <p:spPr>
          <a:xfrm>
            <a:off x="7669150" y="3421200"/>
            <a:ext cx="525328" cy="802287"/>
          </a:xfrm>
          <a:prstGeom prst="rect">
            <a:avLst/>
          </a:prstGeom>
          <a:noFill/>
          <a:ln>
            <a:noFill/>
          </a:ln>
        </p:spPr>
      </p:pic>
      <p:pic>
        <p:nvPicPr>
          <p:cNvPr id="66" name="Google Shape;422;p44" descr="A crowd of people at a concert&#10;&#10;Description automatically generated with medium confidence">
            <a:extLst>
              <a:ext uri="{FF2B5EF4-FFF2-40B4-BE49-F238E27FC236}">
                <a16:creationId xmlns:a16="http://schemas.microsoft.com/office/drawing/2014/main" xmlns="" id="{B3E249B0-8B36-D648-81D9-331E5329862B}"/>
              </a:ext>
            </a:extLst>
          </p:cNvPr>
          <p:cNvPicPr preferRelativeResize="0"/>
          <p:nvPr/>
        </p:nvPicPr>
        <p:blipFill rotWithShape="1">
          <a:blip r:embed="rId11">
            <a:alphaModFix/>
          </a:blip>
          <a:srcRect/>
          <a:stretch/>
        </p:blipFill>
        <p:spPr>
          <a:xfrm>
            <a:off x="3254311" y="1879402"/>
            <a:ext cx="470853" cy="627804"/>
          </a:xfrm>
          <a:prstGeom prst="rect">
            <a:avLst/>
          </a:prstGeom>
          <a:noFill/>
          <a:ln>
            <a:noFill/>
          </a:ln>
        </p:spPr>
      </p:pic>
      <p:pic>
        <p:nvPicPr>
          <p:cNvPr id="76" name="Google Shape;424;p44">
            <a:extLst>
              <a:ext uri="{FF2B5EF4-FFF2-40B4-BE49-F238E27FC236}">
                <a16:creationId xmlns:a16="http://schemas.microsoft.com/office/drawing/2014/main" xmlns="" id="{C687B141-79D4-024F-A3AB-55A2DD51C2BC}"/>
              </a:ext>
            </a:extLst>
          </p:cNvPr>
          <p:cNvPicPr preferRelativeResize="0"/>
          <p:nvPr/>
        </p:nvPicPr>
        <p:blipFill rotWithShape="1">
          <a:blip r:embed="rId12">
            <a:alphaModFix/>
          </a:blip>
          <a:srcRect/>
          <a:stretch/>
        </p:blipFill>
        <p:spPr>
          <a:xfrm>
            <a:off x="4566720" y="2699705"/>
            <a:ext cx="954628" cy="636021"/>
          </a:xfrm>
          <a:prstGeom prst="rect">
            <a:avLst/>
          </a:prstGeom>
          <a:noFill/>
          <a:ln>
            <a:noFill/>
          </a:ln>
        </p:spPr>
      </p:pic>
      <p:pic>
        <p:nvPicPr>
          <p:cNvPr id="90" name="Google Shape;418;p44">
            <a:extLst>
              <a:ext uri="{FF2B5EF4-FFF2-40B4-BE49-F238E27FC236}">
                <a16:creationId xmlns:a16="http://schemas.microsoft.com/office/drawing/2014/main" xmlns="" id="{2BCC97BC-733B-514D-B283-4706E4EA3F7A}"/>
              </a:ext>
            </a:extLst>
          </p:cNvPr>
          <p:cNvPicPr preferRelativeResize="0"/>
          <p:nvPr/>
        </p:nvPicPr>
        <p:blipFill rotWithShape="1">
          <a:blip r:embed="rId13">
            <a:alphaModFix/>
          </a:blip>
          <a:srcRect/>
          <a:stretch/>
        </p:blipFill>
        <p:spPr>
          <a:xfrm>
            <a:off x="2196192" y="902823"/>
            <a:ext cx="5578578" cy="3716729"/>
          </a:xfrm>
          <a:prstGeom prst="rect">
            <a:avLst/>
          </a:prstGeom>
          <a:noFill/>
          <a:ln>
            <a:noFill/>
          </a:ln>
        </p:spPr>
      </p:pic>
      <p:pic>
        <p:nvPicPr>
          <p:cNvPr id="91" name="Google Shape;418;p44">
            <a:extLst>
              <a:ext uri="{FF2B5EF4-FFF2-40B4-BE49-F238E27FC236}">
                <a16:creationId xmlns:a16="http://schemas.microsoft.com/office/drawing/2014/main" xmlns="" id="{432F58CC-41FA-CB4A-B11D-FE6008D85E4B}"/>
              </a:ext>
            </a:extLst>
          </p:cNvPr>
          <p:cNvPicPr preferRelativeResize="0"/>
          <p:nvPr/>
        </p:nvPicPr>
        <p:blipFill rotWithShape="1">
          <a:blip r:embed="rId13">
            <a:alphaModFix/>
          </a:blip>
          <a:srcRect/>
          <a:stretch/>
        </p:blipFill>
        <p:spPr>
          <a:xfrm>
            <a:off x="3013641" y="1050349"/>
            <a:ext cx="950179" cy="633057"/>
          </a:xfrm>
          <a:prstGeom prst="rect">
            <a:avLst/>
          </a:prstGeom>
          <a:noFill/>
          <a:ln>
            <a:noFill/>
          </a:ln>
        </p:spPr>
      </p:pic>
      <p:pic>
        <p:nvPicPr>
          <p:cNvPr id="103" name="Google Shape;415;p44">
            <a:extLst>
              <a:ext uri="{FF2B5EF4-FFF2-40B4-BE49-F238E27FC236}">
                <a16:creationId xmlns:a16="http://schemas.microsoft.com/office/drawing/2014/main" xmlns="" id="{3401FBEF-E6BB-B547-928B-956B1ACF8A79}"/>
              </a:ext>
            </a:extLst>
          </p:cNvPr>
          <p:cNvPicPr preferRelativeResize="0"/>
          <p:nvPr/>
        </p:nvPicPr>
        <p:blipFill rotWithShape="1">
          <a:blip r:embed="rId14">
            <a:alphaModFix/>
          </a:blip>
          <a:srcRect/>
          <a:stretch/>
        </p:blipFill>
        <p:spPr>
          <a:xfrm>
            <a:off x="7553469" y="1052854"/>
            <a:ext cx="912381" cy="607874"/>
          </a:xfrm>
          <a:prstGeom prst="rect">
            <a:avLst/>
          </a:prstGeom>
          <a:noFill/>
          <a:ln>
            <a:noFill/>
          </a:ln>
        </p:spPr>
      </p:pic>
      <p:pic>
        <p:nvPicPr>
          <p:cNvPr id="104" name="Google Shape;421;p44">
            <a:extLst>
              <a:ext uri="{FF2B5EF4-FFF2-40B4-BE49-F238E27FC236}">
                <a16:creationId xmlns:a16="http://schemas.microsoft.com/office/drawing/2014/main" xmlns="" id="{C26D9F4E-779B-3248-A125-5A93D0799DB3}"/>
              </a:ext>
            </a:extLst>
          </p:cNvPr>
          <p:cNvPicPr preferRelativeResize="0"/>
          <p:nvPr/>
        </p:nvPicPr>
        <p:blipFill rotWithShape="1">
          <a:blip r:embed="rId15">
            <a:alphaModFix/>
          </a:blip>
          <a:srcRect/>
          <a:stretch/>
        </p:blipFill>
        <p:spPr>
          <a:xfrm>
            <a:off x="1809185" y="775865"/>
            <a:ext cx="6204379" cy="4133666"/>
          </a:xfrm>
          <a:prstGeom prst="rect">
            <a:avLst/>
          </a:prstGeom>
          <a:noFill/>
          <a:ln>
            <a:noFill/>
          </a:ln>
        </p:spPr>
      </p:pic>
      <p:pic>
        <p:nvPicPr>
          <p:cNvPr id="105" name="Google Shape;421;p44">
            <a:extLst>
              <a:ext uri="{FF2B5EF4-FFF2-40B4-BE49-F238E27FC236}">
                <a16:creationId xmlns:a16="http://schemas.microsoft.com/office/drawing/2014/main" xmlns="" id="{61009B23-76D6-A841-8749-A1CB548A3AB8}"/>
              </a:ext>
            </a:extLst>
          </p:cNvPr>
          <p:cNvPicPr preferRelativeResize="0"/>
          <p:nvPr/>
        </p:nvPicPr>
        <p:blipFill rotWithShape="1">
          <a:blip r:embed="rId15">
            <a:alphaModFix/>
          </a:blip>
          <a:srcRect/>
          <a:stretch/>
        </p:blipFill>
        <p:spPr>
          <a:xfrm>
            <a:off x="4546960" y="1879402"/>
            <a:ext cx="940305" cy="626478"/>
          </a:xfrm>
          <a:prstGeom prst="rect">
            <a:avLst/>
          </a:prstGeom>
          <a:noFill/>
          <a:ln>
            <a:noFill/>
          </a:ln>
        </p:spPr>
      </p:pic>
      <p:pic>
        <p:nvPicPr>
          <p:cNvPr id="106" name="Google Shape;420;p44" descr="A train at a train station&#10;&#10;Description automatically generated with medium confidence">
            <a:extLst>
              <a:ext uri="{FF2B5EF4-FFF2-40B4-BE49-F238E27FC236}">
                <a16:creationId xmlns:a16="http://schemas.microsoft.com/office/drawing/2014/main" xmlns="" id="{1BD80960-B178-0343-A28F-D2AD1F50E05F}"/>
              </a:ext>
            </a:extLst>
          </p:cNvPr>
          <p:cNvPicPr preferRelativeResize="0"/>
          <p:nvPr/>
        </p:nvPicPr>
        <p:blipFill rotWithShape="1">
          <a:blip r:embed="rId16">
            <a:alphaModFix/>
          </a:blip>
          <a:srcRect/>
          <a:stretch/>
        </p:blipFill>
        <p:spPr>
          <a:xfrm>
            <a:off x="1934644" y="1053054"/>
            <a:ext cx="5611694" cy="3738789"/>
          </a:xfrm>
          <a:prstGeom prst="rect">
            <a:avLst/>
          </a:prstGeom>
          <a:noFill/>
          <a:ln>
            <a:noFill/>
          </a:ln>
        </p:spPr>
      </p:pic>
      <p:pic>
        <p:nvPicPr>
          <p:cNvPr id="107" name="Google Shape;420;p44" descr="A train at a train station&#10;&#10;Description automatically generated with medium confidence">
            <a:extLst>
              <a:ext uri="{FF2B5EF4-FFF2-40B4-BE49-F238E27FC236}">
                <a16:creationId xmlns:a16="http://schemas.microsoft.com/office/drawing/2014/main" xmlns="" id="{A0CAF0DB-8CF6-A840-8043-3A042FF2D607}"/>
              </a:ext>
            </a:extLst>
          </p:cNvPr>
          <p:cNvPicPr preferRelativeResize="0"/>
          <p:nvPr/>
        </p:nvPicPr>
        <p:blipFill rotWithShape="1">
          <a:blip r:embed="rId16">
            <a:alphaModFix/>
          </a:blip>
          <a:srcRect/>
          <a:stretch/>
        </p:blipFill>
        <p:spPr>
          <a:xfrm>
            <a:off x="6139009" y="1889747"/>
            <a:ext cx="916017" cy="610296"/>
          </a:xfrm>
          <a:prstGeom prst="rect">
            <a:avLst/>
          </a:prstGeom>
          <a:noFill/>
          <a:ln>
            <a:noFill/>
          </a:ln>
        </p:spPr>
      </p:pic>
      <p:pic>
        <p:nvPicPr>
          <p:cNvPr id="108" name="Google Shape;350;p20" descr="A person wearing a headset&#10;&#10;Description automatically generated with low confidence">
            <a:extLst>
              <a:ext uri="{FF2B5EF4-FFF2-40B4-BE49-F238E27FC236}">
                <a16:creationId xmlns:a16="http://schemas.microsoft.com/office/drawing/2014/main" xmlns="" id="{4DE38124-E1E3-9A49-B4C3-E6DCF7807091}"/>
              </a:ext>
            </a:extLst>
          </p:cNvPr>
          <p:cNvPicPr preferRelativeResize="0"/>
          <p:nvPr/>
        </p:nvPicPr>
        <p:blipFill rotWithShape="1">
          <a:blip r:embed="rId17">
            <a:alphaModFix/>
          </a:blip>
          <a:srcRect/>
          <a:stretch/>
        </p:blipFill>
        <p:spPr>
          <a:xfrm>
            <a:off x="2038649" y="746216"/>
            <a:ext cx="5828435" cy="3883198"/>
          </a:xfrm>
          <a:prstGeom prst="rect">
            <a:avLst/>
          </a:prstGeom>
          <a:noFill/>
          <a:ln>
            <a:noFill/>
          </a:ln>
        </p:spPr>
      </p:pic>
      <p:pic>
        <p:nvPicPr>
          <p:cNvPr id="109" name="Google Shape;350;p20" descr="A person wearing a headset&#10;&#10;Description automatically generated with low confidence">
            <a:extLst>
              <a:ext uri="{FF2B5EF4-FFF2-40B4-BE49-F238E27FC236}">
                <a16:creationId xmlns:a16="http://schemas.microsoft.com/office/drawing/2014/main" xmlns="" id="{34AAA755-CEFF-F84F-8EA5-60F8EB624A97}"/>
              </a:ext>
            </a:extLst>
          </p:cNvPr>
          <p:cNvPicPr preferRelativeResize="0"/>
          <p:nvPr/>
        </p:nvPicPr>
        <p:blipFill rotWithShape="1">
          <a:blip r:embed="rId17">
            <a:alphaModFix/>
          </a:blip>
          <a:srcRect/>
          <a:stretch/>
        </p:blipFill>
        <p:spPr>
          <a:xfrm>
            <a:off x="7464238" y="1850223"/>
            <a:ext cx="1127981" cy="751518"/>
          </a:xfrm>
          <a:prstGeom prst="rect">
            <a:avLst/>
          </a:prstGeom>
          <a:noFill/>
          <a:ln>
            <a:noFill/>
          </a:ln>
        </p:spPr>
      </p:pic>
      <p:pic>
        <p:nvPicPr>
          <p:cNvPr id="110" name="Picture 109" descr="A picture containing building, outdoor, street, person&#10;&#10;Description automatically generated">
            <a:extLst>
              <a:ext uri="{FF2B5EF4-FFF2-40B4-BE49-F238E27FC236}">
                <a16:creationId xmlns:a16="http://schemas.microsoft.com/office/drawing/2014/main" xmlns="" id="{18351B8B-1B4A-3244-8A15-15D1639976B9}"/>
              </a:ext>
            </a:extLst>
          </p:cNvPr>
          <p:cNvPicPr>
            <a:picLocks noChangeAspect="1"/>
          </p:cNvPicPr>
          <p:nvPr/>
        </p:nvPicPr>
        <p:blipFill>
          <a:blip r:embed="rId18"/>
          <a:stretch>
            <a:fillRect/>
          </a:stretch>
        </p:blipFill>
        <p:spPr>
          <a:xfrm>
            <a:off x="2139777" y="987250"/>
            <a:ext cx="5666807" cy="3775513"/>
          </a:xfrm>
          <a:prstGeom prst="rect">
            <a:avLst/>
          </a:prstGeom>
        </p:spPr>
      </p:pic>
      <p:pic>
        <p:nvPicPr>
          <p:cNvPr id="111" name="Picture 110" descr="A picture containing building, outdoor, street, person&#10;&#10;Description automatically generated">
            <a:extLst>
              <a:ext uri="{FF2B5EF4-FFF2-40B4-BE49-F238E27FC236}">
                <a16:creationId xmlns:a16="http://schemas.microsoft.com/office/drawing/2014/main" xmlns="" id="{92E1AFBA-C6C2-7F4F-8055-A7CC8BDA9809}"/>
              </a:ext>
            </a:extLst>
          </p:cNvPr>
          <p:cNvPicPr>
            <a:picLocks noChangeAspect="1"/>
          </p:cNvPicPr>
          <p:nvPr/>
        </p:nvPicPr>
        <p:blipFill>
          <a:blip r:embed="rId18"/>
          <a:stretch>
            <a:fillRect/>
          </a:stretch>
        </p:blipFill>
        <p:spPr>
          <a:xfrm>
            <a:off x="2925412" y="2587128"/>
            <a:ext cx="1112718" cy="741349"/>
          </a:xfrm>
          <a:prstGeom prst="rect">
            <a:avLst/>
          </a:prstGeom>
        </p:spPr>
      </p:pic>
      <p:pic>
        <p:nvPicPr>
          <p:cNvPr id="112" name="Google Shape;423;p44" descr="A truck on the road&#10;&#10;Description automatically generated with low confidence">
            <a:extLst>
              <a:ext uri="{FF2B5EF4-FFF2-40B4-BE49-F238E27FC236}">
                <a16:creationId xmlns:a16="http://schemas.microsoft.com/office/drawing/2014/main" xmlns="" id="{3FB27B50-3E85-114C-8D24-8840403E9C2B}"/>
              </a:ext>
            </a:extLst>
          </p:cNvPr>
          <p:cNvPicPr preferRelativeResize="0"/>
          <p:nvPr/>
        </p:nvPicPr>
        <p:blipFill rotWithShape="1">
          <a:blip r:embed="rId19">
            <a:alphaModFix/>
          </a:blip>
          <a:srcRect l="16143" t="16143" r="24858" b="24858"/>
          <a:stretch/>
        </p:blipFill>
        <p:spPr>
          <a:xfrm>
            <a:off x="3679371" y="726100"/>
            <a:ext cx="2876478" cy="4317414"/>
          </a:xfrm>
          <a:prstGeom prst="rect">
            <a:avLst/>
          </a:prstGeom>
          <a:noFill/>
          <a:ln>
            <a:noFill/>
          </a:ln>
        </p:spPr>
      </p:pic>
      <p:pic>
        <p:nvPicPr>
          <p:cNvPr id="113" name="Google Shape;423;p44" descr="A truck on the road&#10;&#10;Description automatically generated with low confidence">
            <a:extLst>
              <a:ext uri="{FF2B5EF4-FFF2-40B4-BE49-F238E27FC236}">
                <a16:creationId xmlns:a16="http://schemas.microsoft.com/office/drawing/2014/main" xmlns="" id="{59E12564-7F15-AF45-A137-4566A0373235}"/>
              </a:ext>
            </a:extLst>
          </p:cNvPr>
          <p:cNvPicPr preferRelativeResize="0"/>
          <p:nvPr/>
        </p:nvPicPr>
        <p:blipFill rotWithShape="1">
          <a:blip r:embed="rId19">
            <a:alphaModFix/>
          </a:blip>
          <a:srcRect l="16143" t="16143" r="24858" b="24858"/>
          <a:stretch/>
        </p:blipFill>
        <p:spPr>
          <a:xfrm>
            <a:off x="6382734" y="2687815"/>
            <a:ext cx="431978" cy="648372"/>
          </a:xfrm>
          <a:prstGeom prst="rect">
            <a:avLst/>
          </a:prstGeom>
          <a:noFill/>
          <a:ln>
            <a:noFill/>
          </a:ln>
        </p:spPr>
      </p:pic>
      <p:pic>
        <p:nvPicPr>
          <p:cNvPr id="114" name="Google Shape;428;p44" descr="A person holding an umbrella&#10;&#10;Description automatically generated with medium confidence">
            <a:extLst>
              <a:ext uri="{FF2B5EF4-FFF2-40B4-BE49-F238E27FC236}">
                <a16:creationId xmlns:a16="http://schemas.microsoft.com/office/drawing/2014/main" xmlns="" id="{FE56AD05-29E6-0C48-8E10-69065AADF7CC}"/>
              </a:ext>
            </a:extLst>
          </p:cNvPr>
          <p:cNvPicPr preferRelativeResize="0"/>
          <p:nvPr/>
        </p:nvPicPr>
        <p:blipFill rotWithShape="1">
          <a:blip r:embed="rId20">
            <a:alphaModFix/>
          </a:blip>
          <a:srcRect/>
          <a:stretch/>
        </p:blipFill>
        <p:spPr>
          <a:xfrm>
            <a:off x="3707594" y="749198"/>
            <a:ext cx="2655828" cy="4023981"/>
          </a:xfrm>
          <a:prstGeom prst="rect">
            <a:avLst/>
          </a:prstGeom>
          <a:noFill/>
          <a:ln>
            <a:noFill/>
          </a:ln>
        </p:spPr>
      </p:pic>
      <p:pic>
        <p:nvPicPr>
          <p:cNvPr id="115" name="Google Shape;428;p44" descr="A person holding an umbrella&#10;&#10;Description automatically generated with medium confidence">
            <a:extLst>
              <a:ext uri="{FF2B5EF4-FFF2-40B4-BE49-F238E27FC236}">
                <a16:creationId xmlns:a16="http://schemas.microsoft.com/office/drawing/2014/main" xmlns="" id="{BEF4668C-CE6D-E14A-8E4B-E4071F2A5536}"/>
              </a:ext>
            </a:extLst>
          </p:cNvPr>
          <p:cNvPicPr preferRelativeResize="0"/>
          <p:nvPr/>
        </p:nvPicPr>
        <p:blipFill rotWithShape="1">
          <a:blip r:embed="rId20">
            <a:alphaModFix/>
          </a:blip>
          <a:srcRect/>
          <a:stretch/>
        </p:blipFill>
        <p:spPr>
          <a:xfrm>
            <a:off x="4823895" y="3476134"/>
            <a:ext cx="409579" cy="620574"/>
          </a:xfrm>
          <a:prstGeom prst="rect">
            <a:avLst/>
          </a:prstGeom>
          <a:noFill/>
          <a:ln>
            <a:noFill/>
          </a:ln>
        </p:spPr>
      </p:pic>
      <p:pic>
        <p:nvPicPr>
          <p:cNvPr id="116" name="Google Shape;427;p44" descr="A person talking on a cell phone&#10;&#10;Description automatically generated with medium confidence">
            <a:extLst>
              <a:ext uri="{FF2B5EF4-FFF2-40B4-BE49-F238E27FC236}">
                <a16:creationId xmlns:a16="http://schemas.microsoft.com/office/drawing/2014/main" xmlns="" id="{8856C61C-E57E-B24C-8D21-FDBAFAD4AEF0}"/>
              </a:ext>
            </a:extLst>
          </p:cNvPr>
          <p:cNvPicPr preferRelativeResize="0"/>
          <p:nvPr/>
        </p:nvPicPr>
        <p:blipFill rotWithShape="1">
          <a:blip r:embed="rId21">
            <a:alphaModFix/>
          </a:blip>
          <a:srcRect/>
          <a:stretch/>
        </p:blipFill>
        <p:spPr>
          <a:xfrm>
            <a:off x="2250388" y="1073164"/>
            <a:ext cx="5516561" cy="3675409"/>
          </a:xfrm>
          <a:prstGeom prst="rect">
            <a:avLst/>
          </a:prstGeom>
          <a:noFill/>
          <a:ln>
            <a:noFill/>
          </a:ln>
        </p:spPr>
      </p:pic>
      <p:pic>
        <p:nvPicPr>
          <p:cNvPr id="117" name="Google Shape;427;p44" descr="A person talking on a cell phone&#10;&#10;Description automatically generated with medium confidence">
            <a:extLst>
              <a:ext uri="{FF2B5EF4-FFF2-40B4-BE49-F238E27FC236}">
                <a16:creationId xmlns:a16="http://schemas.microsoft.com/office/drawing/2014/main" xmlns="" id="{C266605E-F9F6-8846-A623-1D1CE5141008}"/>
              </a:ext>
            </a:extLst>
          </p:cNvPr>
          <p:cNvPicPr preferRelativeResize="0"/>
          <p:nvPr/>
        </p:nvPicPr>
        <p:blipFill rotWithShape="1">
          <a:blip r:embed="rId21">
            <a:alphaModFix/>
          </a:blip>
          <a:srcRect/>
          <a:stretch/>
        </p:blipFill>
        <p:spPr>
          <a:xfrm>
            <a:off x="6157646" y="3479167"/>
            <a:ext cx="932800" cy="621478"/>
          </a:xfrm>
          <a:prstGeom prst="rect">
            <a:avLst/>
          </a:prstGeom>
          <a:noFill/>
          <a:ln>
            <a:noFill/>
          </a:ln>
        </p:spPr>
      </p:pic>
      <p:pic>
        <p:nvPicPr>
          <p:cNvPr id="118" name="Google Shape;429;p44" descr="A spider on a web&#10;&#10;Description automatically generated with medium confidence">
            <a:extLst>
              <a:ext uri="{FF2B5EF4-FFF2-40B4-BE49-F238E27FC236}">
                <a16:creationId xmlns:a16="http://schemas.microsoft.com/office/drawing/2014/main" xmlns="" id="{EE9B7FD6-65E7-7746-8A98-2910A7240BA4}"/>
              </a:ext>
            </a:extLst>
          </p:cNvPr>
          <p:cNvPicPr preferRelativeResize="0"/>
          <p:nvPr/>
        </p:nvPicPr>
        <p:blipFill rotWithShape="1">
          <a:blip r:embed="rId22">
            <a:alphaModFix/>
          </a:blip>
          <a:srcRect/>
          <a:stretch/>
        </p:blipFill>
        <p:spPr>
          <a:xfrm>
            <a:off x="1565627" y="1005617"/>
            <a:ext cx="6531842" cy="3674162"/>
          </a:xfrm>
          <a:prstGeom prst="rect">
            <a:avLst/>
          </a:prstGeom>
          <a:noFill/>
          <a:ln>
            <a:noFill/>
          </a:ln>
        </p:spPr>
      </p:pic>
      <p:pic>
        <p:nvPicPr>
          <p:cNvPr id="119" name="Google Shape;429;p44" descr="A spider on a web&#10;&#10;Description automatically generated with medium confidence">
            <a:extLst>
              <a:ext uri="{FF2B5EF4-FFF2-40B4-BE49-F238E27FC236}">
                <a16:creationId xmlns:a16="http://schemas.microsoft.com/office/drawing/2014/main" xmlns="" id="{75DEB1DC-609D-FC4E-9A05-8FCB404E7F5A}"/>
              </a:ext>
            </a:extLst>
          </p:cNvPr>
          <p:cNvPicPr preferRelativeResize="0"/>
          <p:nvPr/>
        </p:nvPicPr>
        <p:blipFill rotWithShape="1">
          <a:blip r:embed="rId22">
            <a:alphaModFix/>
          </a:blip>
          <a:srcRect/>
          <a:stretch/>
        </p:blipFill>
        <p:spPr>
          <a:xfrm>
            <a:off x="2949376" y="3468729"/>
            <a:ext cx="1112718" cy="625904"/>
          </a:xfrm>
          <a:prstGeom prst="rect">
            <a:avLst/>
          </a:prstGeom>
          <a:noFill/>
          <a:ln>
            <a:noFill/>
          </a:ln>
        </p:spPr>
      </p:pic>
      <p:pic>
        <p:nvPicPr>
          <p:cNvPr id="120" name="Google Shape;348;p20" descr="A picture containing table, indoor, floor, dining&#10;&#10;Description automatically generated">
            <a:extLst>
              <a:ext uri="{FF2B5EF4-FFF2-40B4-BE49-F238E27FC236}">
                <a16:creationId xmlns:a16="http://schemas.microsoft.com/office/drawing/2014/main" xmlns="" id="{80709AAD-6DD2-8141-992F-FA431B17B35D}"/>
              </a:ext>
            </a:extLst>
          </p:cNvPr>
          <p:cNvPicPr preferRelativeResize="0"/>
          <p:nvPr/>
        </p:nvPicPr>
        <p:blipFill rotWithShape="1">
          <a:blip r:embed="rId23">
            <a:alphaModFix/>
          </a:blip>
          <a:srcRect/>
          <a:stretch/>
        </p:blipFill>
        <p:spPr>
          <a:xfrm>
            <a:off x="2242758" y="846816"/>
            <a:ext cx="5550916" cy="3657997"/>
          </a:xfrm>
          <a:prstGeom prst="rect">
            <a:avLst/>
          </a:prstGeom>
          <a:noFill/>
          <a:ln>
            <a:noFill/>
          </a:ln>
        </p:spPr>
      </p:pic>
      <p:pic>
        <p:nvPicPr>
          <p:cNvPr id="121" name="Google Shape;348;p20" descr="A picture containing table, indoor, floor, dining&#10;&#10;Description automatically generated">
            <a:extLst>
              <a:ext uri="{FF2B5EF4-FFF2-40B4-BE49-F238E27FC236}">
                <a16:creationId xmlns:a16="http://schemas.microsoft.com/office/drawing/2014/main" xmlns="" id="{C5B80A21-7961-074C-A4F7-2BE40B73C3B2}"/>
              </a:ext>
            </a:extLst>
          </p:cNvPr>
          <p:cNvPicPr preferRelativeResize="0"/>
          <p:nvPr/>
        </p:nvPicPr>
        <p:blipFill rotWithShape="1">
          <a:blip r:embed="rId23">
            <a:alphaModFix/>
          </a:blip>
          <a:srcRect/>
          <a:stretch/>
        </p:blipFill>
        <p:spPr>
          <a:xfrm>
            <a:off x="4495107" y="4218152"/>
            <a:ext cx="1169180" cy="784812"/>
          </a:xfrm>
          <a:prstGeom prst="rect">
            <a:avLst/>
          </a:prstGeom>
          <a:noFill/>
          <a:ln>
            <a:noFill/>
          </a:ln>
        </p:spPr>
      </p:pic>
      <p:pic>
        <p:nvPicPr>
          <p:cNvPr id="122" name="Google Shape;430;p44" descr="A picture containing tree, outdoor, forest, ground&#10;&#10;Description automatically generated">
            <a:extLst>
              <a:ext uri="{FF2B5EF4-FFF2-40B4-BE49-F238E27FC236}">
                <a16:creationId xmlns:a16="http://schemas.microsoft.com/office/drawing/2014/main" xmlns="" id="{6ED65DD5-41EB-6D4D-BBB0-0CACF9E9F7B4}"/>
              </a:ext>
            </a:extLst>
          </p:cNvPr>
          <p:cNvPicPr preferRelativeResize="0"/>
          <p:nvPr/>
        </p:nvPicPr>
        <p:blipFill rotWithShape="1">
          <a:blip r:embed="rId24">
            <a:alphaModFix/>
          </a:blip>
          <a:srcRect/>
          <a:stretch/>
        </p:blipFill>
        <p:spPr>
          <a:xfrm>
            <a:off x="2048097" y="993513"/>
            <a:ext cx="5746013" cy="3828280"/>
          </a:xfrm>
          <a:prstGeom prst="rect">
            <a:avLst/>
          </a:prstGeom>
          <a:noFill/>
          <a:ln>
            <a:noFill/>
          </a:ln>
        </p:spPr>
      </p:pic>
      <p:pic>
        <p:nvPicPr>
          <p:cNvPr id="123" name="Google Shape;430;p44" descr="A picture containing tree, outdoor, forest, ground&#10;&#10;Description automatically generated">
            <a:extLst>
              <a:ext uri="{FF2B5EF4-FFF2-40B4-BE49-F238E27FC236}">
                <a16:creationId xmlns:a16="http://schemas.microsoft.com/office/drawing/2014/main" xmlns="" id="{7DA0EA1A-1FA9-8F4B-9739-F1D834C2007D}"/>
              </a:ext>
            </a:extLst>
          </p:cNvPr>
          <p:cNvPicPr preferRelativeResize="0"/>
          <p:nvPr/>
        </p:nvPicPr>
        <p:blipFill rotWithShape="1">
          <a:blip r:embed="rId24">
            <a:alphaModFix/>
          </a:blip>
          <a:srcRect/>
          <a:stretch/>
        </p:blipFill>
        <p:spPr>
          <a:xfrm>
            <a:off x="3024739" y="4247173"/>
            <a:ext cx="929998" cy="619611"/>
          </a:xfrm>
          <a:prstGeom prst="rect">
            <a:avLst/>
          </a:prstGeom>
          <a:noFill/>
          <a:ln>
            <a:noFill/>
          </a:ln>
        </p:spPr>
      </p:pic>
      <p:pic>
        <p:nvPicPr>
          <p:cNvPr id="124" name="Google Shape;432;p44" descr="A person's hand holding a watch&#10;&#10;Description automatically generated with low confidence">
            <a:extLst>
              <a:ext uri="{FF2B5EF4-FFF2-40B4-BE49-F238E27FC236}">
                <a16:creationId xmlns:a16="http://schemas.microsoft.com/office/drawing/2014/main" xmlns="" id="{B9E1B51E-0E84-1344-BEFB-ABCA74B9AD77}"/>
              </a:ext>
            </a:extLst>
          </p:cNvPr>
          <p:cNvPicPr preferRelativeResize="0"/>
          <p:nvPr/>
        </p:nvPicPr>
        <p:blipFill rotWithShape="1">
          <a:blip r:embed="rId25">
            <a:alphaModFix/>
          </a:blip>
          <a:srcRect/>
          <a:stretch/>
        </p:blipFill>
        <p:spPr>
          <a:xfrm>
            <a:off x="2427483" y="911460"/>
            <a:ext cx="5316480" cy="3789322"/>
          </a:xfrm>
          <a:prstGeom prst="rect">
            <a:avLst/>
          </a:prstGeom>
          <a:noFill/>
          <a:ln>
            <a:noFill/>
          </a:ln>
        </p:spPr>
      </p:pic>
      <p:pic>
        <p:nvPicPr>
          <p:cNvPr id="125" name="Google Shape;432;p44" descr="A person's hand holding a watch&#10;&#10;Description automatically generated with low confidence">
            <a:extLst>
              <a:ext uri="{FF2B5EF4-FFF2-40B4-BE49-F238E27FC236}">
                <a16:creationId xmlns:a16="http://schemas.microsoft.com/office/drawing/2014/main" xmlns="" id="{22E4369B-1C98-BB46-B051-7DC62CA1F9C3}"/>
              </a:ext>
            </a:extLst>
          </p:cNvPr>
          <p:cNvPicPr preferRelativeResize="0"/>
          <p:nvPr/>
        </p:nvPicPr>
        <p:blipFill rotWithShape="1">
          <a:blip r:embed="rId25">
            <a:alphaModFix/>
          </a:blip>
          <a:srcRect/>
          <a:stretch/>
        </p:blipFill>
        <p:spPr>
          <a:xfrm>
            <a:off x="6198755" y="4266216"/>
            <a:ext cx="846324" cy="614643"/>
          </a:xfrm>
          <a:prstGeom prst="rect">
            <a:avLst/>
          </a:prstGeom>
          <a:noFill/>
          <a:ln>
            <a:noFill/>
          </a:ln>
        </p:spPr>
      </p:pic>
      <p:pic>
        <p:nvPicPr>
          <p:cNvPr id="102" name="Google Shape;415;p44">
            <a:extLst>
              <a:ext uri="{FF2B5EF4-FFF2-40B4-BE49-F238E27FC236}">
                <a16:creationId xmlns:a16="http://schemas.microsoft.com/office/drawing/2014/main" xmlns="" id="{73A6A8CB-A462-0946-9936-EB38E8544217}"/>
              </a:ext>
            </a:extLst>
          </p:cNvPr>
          <p:cNvPicPr preferRelativeResize="0"/>
          <p:nvPr/>
        </p:nvPicPr>
        <p:blipFill rotWithShape="1">
          <a:blip r:embed="rId14">
            <a:alphaModFix/>
          </a:blip>
          <a:srcRect/>
          <a:stretch/>
        </p:blipFill>
        <p:spPr>
          <a:xfrm>
            <a:off x="1939145" y="964964"/>
            <a:ext cx="5646100" cy="3761715"/>
          </a:xfrm>
          <a:prstGeom prst="rect">
            <a:avLst/>
          </a:prstGeom>
          <a:noFill/>
          <a:ln>
            <a:noFill/>
          </a:ln>
        </p:spPr>
      </p:pic>
      <p:pic>
        <p:nvPicPr>
          <p:cNvPr id="49" name="Google Shape;166;p9" descr="A picture containing text&#10;&#10;Description automatically generated"/>
          <p:cNvPicPr preferRelativeResize="0"/>
          <p:nvPr/>
        </p:nvPicPr>
        <p:blipFill rotWithShape="1">
          <a:blip r:embed="rId26">
            <a:alphaModFix amt="70000"/>
          </a:blip>
          <a:srcRect t="23024" r="31555" b="57450"/>
          <a:stretch/>
        </p:blipFill>
        <p:spPr>
          <a:xfrm>
            <a:off x="-135136" y="-10833"/>
            <a:ext cx="6487503" cy="857250"/>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0"/>
                                        </p:tgtEl>
                                      </p:cBhvr>
                                    </p:animEffect>
                                    <p:set>
                                      <p:cBhvr>
                                        <p:cTn id="12" dur="1" fill="hold">
                                          <p:stCondLst>
                                            <p:cond delay="499"/>
                                          </p:stCondLst>
                                        </p:cTn>
                                        <p:tgtEl>
                                          <p:spTgt spid="9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fade">
                                      <p:cBhvr>
                                        <p:cTn id="22" dur="500"/>
                                        <p:tgtEl>
                                          <p:spTgt spid="10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4"/>
                                        </p:tgtEl>
                                      </p:cBhvr>
                                    </p:animEffect>
                                    <p:set>
                                      <p:cBhvr>
                                        <p:cTn id="27" dur="1" fill="hold">
                                          <p:stCondLst>
                                            <p:cond delay="499"/>
                                          </p:stCondLst>
                                        </p:cTn>
                                        <p:tgtEl>
                                          <p:spTgt spid="10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fade">
                                      <p:cBhvr>
                                        <p:cTn id="32" dur="5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6"/>
                                        </p:tgtEl>
                                        <p:attrNameLst>
                                          <p:attrName>style.visibility</p:attrName>
                                        </p:attrNameLst>
                                      </p:cBhvr>
                                      <p:to>
                                        <p:strVal val="visible"/>
                                      </p:to>
                                    </p:set>
                                    <p:animEffect transition="in" filter="fade">
                                      <p:cBhvr>
                                        <p:cTn id="37" dur="500"/>
                                        <p:tgtEl>
                                          <p:spTgt spid="10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6"/>
                                        </p:tgtEl>
                                      </p:cBhvr>
                                    </p:animEffect>
                                    <p:set>
                                      <p:cBhvr>
                                        <p:cTn id="42" dur="1" fill="hold">
                                          <p:stCondLst>
                                            <p:cond delay="499"/>
                                          </p:stCondLst>
                                        </p:cTn>
                                        <p:tgtEl>
                                          <p:spTgt spid="10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fade">
                                      <p:cBhvr>
                                        <p:cTn id="47" dur="500"/>
                                        <p:tgtEl>
                                          <p:spTgt spid="10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8"/>
                                        </p:tgtEl>
                                        <p:attrNameLst>
                                          <p:attrName>style.visibility</p:attrName>
                                        </p:attrNameLst>
                                      </p:cBhvr>
                                      <p:to>
                                        <p:strVal val="visible"/>
                                      </p:to>
                                    </p:set>
                                    <p:animEffect transition="in" filter="fade">
                                      <p:cBhvr>
                                        <p:cTn id="52" dur="500"/>
                                        <p:tgtEl>
                                          <p:spTgt spid="10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08"/>
                                        </p:tgtEl>
                                      </p:cBhvr>
                                    </p:animEffect>
                                    <p:set>
                                      <p:cBhvr>
                                        <p:cTn id="57" dur="1" fill="hold">
                                          <p:stCondLst>
                                            <p:cond delay="499"/>
                                          </p:stCondLst>
                                        </p:cTn>
                                        <p:tgtEl>
                                          <p:spTgt spid="10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9"/>
                                        </p:tgtEl>
                                        <p:attrNameLst>
                                          <p:attrName>style.visibility</p:attrName>
                                        </p:attrNameLst>
                                      </p:cBhvr>
                                      <p:to>
                                        <p:strVal val="visible"/>
                                      </p:to>
                                    </p:set>
                                    <p:animEffect transition="in" filter="fade">
                                      <p:cBhvr>
                                        <p:cTn id="62" dur="500"/>
                                        <p:tgtEl>
                                          <p:spTgt spid="10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0"/>
                                        </p:tgtEl>
                                        <p:attrNameLst>
                                          <p:attrName>style.visibility</p:attrName>
                                        </p:attrNameLst>
                                      </p:cBhvr>
                                      <p:to>
                                        <p:strVal val="visible"/>
                                      </p:to>
                                    </p:set>
                                    <p:animEffect transition="in" filter="fade">
                                      <p:cBhvr>
                                        <p:cTn id="67" dur="500"/>
                                        <p:tgtEl>
                                          <p:spTgt spid="11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10"/>
                                        </p:tgtEl>
                                      </p:cBhvr>
                                    </p:animEffect>
                                    <p:set>
                                      <p:cBhvr>
                                        <p:cTn id="72" dur="1" fill="hold">
                                          <p:stCondLst>
                                            <p:cond delay="499"/>
                                          </p:stCondLst>
                                        </p:cTn>
                                        <p:tgtEl>
                                          <p:spTgt spid="1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1"/>
                                        </p:tgtEl>
                                        <p:attrNameLst>
                                          <p:attrName>style.visibility</p:attrName>
                                        </p:attrNameLst>
                                      </p:cBhvr>
                                      <p:to>
                                        <p:strVal val="visible"/>
                                      </p:to>
                                    </p:set>
                                    <p:animEffect transition="in" filter="fade">
                                      <p:cBhvr>
                                        <p:cTn id="77" dur="500"/>
                                        <p:tgtEl>
                                          <p:spTgt spid="11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2"/>
                                        </p:tgtEl>
                                        <p:attrNameLst>
                                          <p:attrName>style.visibility</p:attrName>
                                        </p:attrNameLst>
                                      </p:cBhvr>
                                      <p:to>
                                        <p:strVal val="visible"/>
                                      </p:to>
                                    </p:set>
                                    <p:animEffect transition="in" filter="fade">
                                      <p:cBhvr>
                                        <p:cTn id="82" dur="500"/>
                                        <p:tgtEl>
                                          <p:spTgt spid="11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12"/>
                                        </p:tgtEl>
                                      </p:cBhvr>
                                    </p:animEffect>
                                    <p:set>
                                      <p:cBhvr>
                                        <p:cTn id="87" dur="1" fill="hold">
                                          <p:stCondLst>
                                            <p:cond delay="499"/>
                                          </p:stCondLst>
                                        </p:cTn>
                                        <p:tgtEl>
                                          <p:spTgt spid="11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13"/>
                                        </p:tgtEl>
                                        <p:attrNameLst>
                                          <p:attrName>style.visibility</p:attrName>
                                        </p:attrNameLst>
                                      </p:cBhvr>
                                      <p:to>
                                        <p:strVal val="visible"/>
                                      </p:to>
                                    </p:set>
                                    <p:animEffect transition="in" filter="fade">
                                      <p:cBhvr>
                                        <p:cTn id="92" dur="500"/>
                                        <p:tgtEl>
                                          <p:spTgt spid="11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14"/>
                                        </p:tgtEl>
                                        <p:attrNameLst>
                                          <p:attrName>style.visibility</p:attrName>
                                        </p:attrNameLst>
                                      </p:cBhvr>
                                      <p:to>
                                        <p:strVal val="visible"/>
                                      </p:to>
                                    </p:set>
                                    <p:animEffect transition="in" filter="fade">
                                      <p:cBhvr>
                                        <p:cTn id="97" dur="500"/>
                                        <p:tgtEl>
                                          <p:spTgt spid="11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14"/>
                                        </p:tgtEl>
                                      </p:cBhvr>
                                    </p:animEffect>
                                    <p:set>
                                      <p:cBhvr>
                                        <p:cTn id="102" dur="1" fill="hold">
                                          <p:stCondLst>
                                            <p:cond delay="499"/>
                                          </p:stCondLst>
                                        </p:cTn>
                                        <p:tgtEl>
                                          <p:spTgt spid="11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15"/>
                                        </p:tgtEl>
                                        <p:attrNameLst>
                                          <p:attrName>style.visibility</p:attrName>
                                        </p:attrNameLst>
                                      </p:cBhvr>
                                      <p:to>
                                        <p:strVal val="visible"/>
                                      </p:to>
                                    </p:set>
                                    <p:animEffect transition="in" filter="fade">
                                      <p:cBhvr>
                                        <p:cTn id="107" dur="500"/>
                                        <p:tgtEl>
                                          <p:spTgt spid="11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16"/>
                                        </p:tgtEl>
                                        <p:attrNameLst>
                                          <p:attrName>style.visibility</p:attrName>
                                        </p:attrNameLst>
                                      </p:cBhvr>
                                      <p:to>
                                        <p:strVal val="visible"/>
                                      </p:to>
                                    </p:set>
                                    <p:animEffect transition="in" filter="fade">
                                      <p:cBhvr>
                                        <p:cTn id="112" dur="500"/>
                                        <p:tgtEl>
                                          <p:spTgt spid="11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116"/>
                                        </p:tgtEl>
                                      </p:cBhvr>
                                    </p:animEffect>
                                    <p:set>
                                      <p:cBhvr>
                                        <p:cTn id="117" dur="1" fill="hold">
                                          <p:stCondLst>
                                            <p:cond delay="499"/>
                                          </p:stCondLst>
                                        </p:cTn>
                                        <p:tgtEl>
                                          <p:spTgt spid="116"/>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17"/>
                                        </p:tgtEl>
                                        <p:attrNameLst>
                                          <p:attrName>style.visibility</p:attrName>
                                        </p:attrNameLst>
                                      </p:cBhvr>
                                      <p:to>
                                        <p:strVal val="visible"/>
                                      </p:to>
                                    </p:set>
                                    <p:animEffect transition="in" filter="fade">
                                      <p:cBhvr>
                                        <p:cTn id="122" dur="500"/>
                                        <p:tgtEl>
                                          <p:spTgt spid="117"/>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118"/>
                                        </p:tgtEl>
                                        <p:attrNameLst>
                                          <p:attrName>style.visibility</p:attrName>
                                        </p:attrNameLst>
                                      </p:cBhvr>
                                      <p:to>
                                        <p:strVal val="visible"/>
                                      </p:to>
                                    </p:set>
                                    <p:animEffect transition="in" filter="fade">
                                      <p:cBhvr>
                                        <p:cTn id="127" dur="500"/>
                                        <p:tgtEl>
                                          <p:spTgt spid="118"/>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118"/>
                                        </p:tgtEl>
                                      </p:cBhvr>
                                    </p:animEffect>
                                    <p:set>
                                      <p:cBhvr>
                                        <p:cTn id="132" dur="1" fill="hold">
                                          <p:stCondLst>
                                            <p:cond delay="499"/>
                                          </p:stCondLst>
                                        </p:cTn>
                                        <p:tgtEl>
                                          <p:spTgt spid="118"/>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119"/>
                                        </p:tgtEl>
                                        <p:attrNameLst>
                                          <p:attrName>style.visibility</p:attrName>
                                        </p:attrNameLst>
                                      </p:cBhvr>
                                      <p:to>
                                        <p:strVal val="visible"/>
                                      </p:to>
                                    </p:set>
                                    <p:animEffect transition="in" filter="fade">
                                      <p:cBhvr>
                                        <p:cTn id="137" dur="500"/>
                                        <p:tgtEl>
                                          <p:spTgt spid="119"/>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120"/>
                                        </p:tgtEl>
                                        <p:attrNameLst>
                                          <p:attrName>style.visibility</p:attrName>
                                        </p:attrNameLst>
                                      </p:cBhvr>
                                      <p:to>
                                        <p:strVal val="visible"/>
                                      </p:to>
                                    </p:set>
                                    <p:animEffect transition="in" filter="fade">
                                      <p:cBhvr>
                                        <p:cTn id="142" dur="500"/>
                                        <p:tgtEl>
                                          <p:spTgt spid="120"/>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500"/>
                                        <p:tgtEl>
                                          <p:spTgt spid="120"/>
                                        </p:tgtEl>
                                      </p:cBhvr>
                                    </p:animEffect>
                                    <p:set>
                                      <p:cBhvr>
                                        <p:cTn id="147" dur="1" fill="hold">
                                          <p:stCondLst>
                                            <p:cond delay="499"/>
                                          </p:stCondLst>
                                        </p:cTn>
                                        <p:tgtEl>
                                          <p:spTgt spid="120"/>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121"/>
                                        </p:tgtEl>
                                        <p:attrNameLst>
                                          <p:attrName>style.visibility</p:attrName>
                                        </p:attrNameLst>
                                      </p:cBhvr>
                                      <p:to>
                                        <p:strVal val="visible"/>
                                      </p:to>
                                    </p:set>
                                    <p:animEffect transition="in" filter="fade">
                                      <p:cBhvr>
                                        <p:cTn id="152" dur="500"/>
                                        <p:tgtEl>
                                          <p:spTgt spid="121"/>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122"/>
                                        </p:tgtEl>
                                        <p:attrNameLst>
                                          <p:attrName>style.visibility</p:attrName>
                                        </p:attrNameLst>
                                      </p:cBhvr>
                                      <p:to>
                                        <p:strVal val="visible"/>
                                      </p:to>
                                    </p:set>
                                    <p:animEffect transition="in" filter="fade">
                                      <p:cBhvr>
                                        <p:cTn id="157" dur="500"/>
                                        <p:tgtEl>
                                          <p:spTgt spid="122"/>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nodeType="clickEffect">
                                  <p:stCondLst>
                                    <p:cond delay="0"/>
                                  </p:stCondLst>
                                  <p:childTnLst>
                                    <p:animEffect transition="out" filter="fade">
                                      <p:cBhvr>
                                        <p:cTn id="161" dur="500"/>
                                        <p:tgtEl>
                                          <p:spTgt spid="122"/>
                                        </p:tgtEl>
                                      </p:cBhvr>
                                    </p:animEffect>
                                    <p:set>
                                      <p:cBhvr>
                                        <p:cTn id="162" dur="1" fill="hold">
                                          <p:stCondLst>
                                            <p:cond delay="499"/>
                                          </p:stCondLst>
                                        </p:cTn>
                                        <p:tgtEl>
                                          <p:spTgt spid="122"/>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123"/>
                                        </p:tgtEl>
                                        <p:attrNameLst>
                                          <p:attrName>style.visibility</p:attrName>
                                        </p:attrNameLst>
                                      </p:cBhvr>
                                      <p:to>
                                        <p:strVal val="visible"/>
                                      </p:to>
                                    </p:set>
                                    <p:animEffect transition="in" filter="fade">
                                      <p:cBhvr>
                                        <p:cTn id="167" dur="500"/>
                                        <p:tgtEl>
                                          <p:spTgt spid="123"/>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124"/>
                                        </p:tgtEl>
                                        <p:attrNameLst>
                                          <p:attrName>style.visibility</p:attrName>
                                        </p:attrNameLst>
                                      </p:cBhvr>
                                      <p:to>
                                        <p:strVal val="visible"/>
                                      </p:to>
                                    </p:set>
                                    <p:animEffect transition="in" filter="fade">
                                      <p:cBhvr>
                                        <p:cTn id="172" dur="500"/>
                                        <p:tgtEl>
                                          <p:spTgt spid="124"/>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500"/>
                                        <p:tgtEl>
                                          <p:spTgt spid="124"/>
                                        </p:tgtEl>
                                      </p:cBhvr>
                                    </p:animEffect>
                                    <p:set>
                                      <p:cBhvr>
                                        <p:cTn id="177" dur="1" fill="hold">
                                          <p:stCondLst>
                                            <p:cond delay="499"/>
                                          </p:stCondLst>
                                        </p:cTn>
                                        <p:tgtEl>
                                          <p:spTgt spid="124"/>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125"/>
                                        </p:tgtEl>
                                        <p:attrNameLst>
                                          <p:attrName>style.visibility</p:attrName>
                                        </p:attrNameLst>
                                      </p:cBhvr>
                                      <p:to>
                                        <p:strVal val="visible"/>
                                      </p:to>
                                    </p:set>
                                    <p:animEffect transition="in" filter="fade">
                                      <p:cBhvr>
                                        <p:cTn id="182" dur="500"/>
                                        <p:tgtEl>
                                          <p:spTgt spid="125"/>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nodeType="clickEffect">
                                  <p:stCondLst>
                                    <p:cond delay="0"/>
                                  </p:stCondLst>
                                  <p:childTnLst>
                                    <p:set>
                                      <p:cBhvr>
                                        <p:cTn id="186" dur="1" fill="hold">
                                          <p:stCondLst>
                                            <p:cond delay="0"/>
                                          </p:stCondLst>
                                        </p:cTn>
                                        <p:tgtEl>
                                          <p:spTgt spid="102"/>
                                        </p:tgtEl>
                                        <p:attrNameLst>
                                          <p:attrName>style.visibility</p:attrName>
                                        </p:attrNameLst>
                                      </p:cBhvr>
                                      <p:to>
                                        <p:strVal val="visible"/>
                                      </p:to>
                                    </p:set>
                                    <p:animEffect transition="in" filter="fade">
                                      <p:cBhvr>
                                        <p:cTn id="187" dur="500"/>
                                        <p:tgtEl>
                                          <p:spTgt spid="102"/>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xit" presetSubtype="0" fill="hold" nodeType="clickEffect">
                                  <p:stCondLst>
                                    <p:cond delay="0"/>
                                  </p:stCondLst>
                                  <p:childTnLst>
                                    <p:animEffect transition="out" filter="fade">
                                      <p:cBhvr>
                                        <p:cTn id="191" dur="500"/>
                                        <p:tgtEl>
                                          <p:spTgt spid="102"/>
                                        </p:tgtEl>
                                      </p:cBhvr>
                                    </p:animEffect>
                                    <p:set>
                                      <p:cBhvr>
                                        <p:cTn id="192" dur="1" fill="hold">
                                          <p:stCondLst>
                                            <p:cond delay="499"/>
                                          </p:stCondLst>
                                        </p:cTn>
                                        <p:tgtEl>
                                          <p:spTgt spid="102"/>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103"/>
                                        </p:tgtEl>
                                        <p:attrNameLst>
                                          <p:attrName>style.visibility</p:attrName>
                                        </p:attrNameLst>
                                      </p:cBhvr>
                                      <p:to>
                                        <p:strVal val="visible"/>
                                      </p:to>
                                    </p:set>
                                    <p:animEffect transition="in" filter="fade">
                                      <p:cBhvr>
                                        <p:cTn id="19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1" descr="A picture containing text&#10;&#10;Description automatically generated"/>
          <p:cNvPicPr preferRelativeResize="0"/>
          <p:nvPr/>
        </p:nvPicPr>
        <p:blipFill rotWithShape="1">
          <a:blip r:embed="rId3">
            <a:alphaModFix amt="70000"/>
          </a:blip>
          <a:srcRect l="7054" t="81134" r="-469" b="-1295"/>
          <a:stretch/>
        </p:blipFill>
        <p:spPr>
          <a:xfrm>
            <a:off x="510746" y="115603"/>
            <a:ext cx="6976340" cy="738664"/>
          </a:xfrm>
          <a:prstGeom prst="rect">
            <a:avLst/>
          </a:prstGeom>
          <a:noFill/>
          <a:ln>
            <a:noFill/>
          </a:ln>
        </p:spPr>
      </p:pic>
      <p:sp>
        <p:nvSpPr>
          <p:cNvPr id="249" name="Google Shape;249;p41"/>
          <p:cNvSpPr/>
          <p:nvPr/>
        </p:nvSpPr>
        <p:spPr>
          <a:xfrm>
            <a:off x="-173243" y="276794"/>
            <a:ext cx="9505309" cy="584735"/>
          </a:xfrm>
          <a:prstGeom prst="rect">
            <a:avLst/>
          </a:prstGeom>
          <a:noFill/>
          <a:ln>
            <a:noFill/>
          </a:ln>
        </p:spPr>
        <p:txBody>
          <a:bodyPr spcFirstLastPara="1" wrap="square" lIns="91425" tIns="45700" rIns="91425" bIns="45700" anchor="t" anchorCtr="0">
            <a:spAutoFit/>
          </a:bodyPr>
          <a:lstStyle/>
          <a:p>
            <a:pPr marL="257175" marR="0" lvl="0" indent="0" algn="l" rtl="0">
              <a:lnSpc>
                <a:spcPct val="80000"/>
              </a:lnSpc>
              <a:spcBef>
                <a:spcPts val="0"/>
              </a:spcBef>
              <a:spcAft>
                <a:spcPts val="0"/>
              </a:spcAft>
              <a:buNone/>
            </a:pPr>
            <a:r>
              <a:rPr lang="en-US" sz="40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5.  </a:t>
            </a:r>
            <a:r>
              <a:rPr lang="en-US" sz="4000" b="0" i="0" u="none" strike="noStrike" cap="none" dirty="0" err="1" smtClean="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Gevolgen</a:t>
            </a:r>
            <a:r>
              <a:rPr lang="en-US" sz="4000" b="0" i="0" u="none" strike="noStrike" cap="none" dirty="0" smtClean="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40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van </a:t>
            </a:r>
            <a:r>
              <a:rPr lang="en-US" sz="40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vuurwerk</a:t>
            </a:r>
            <a:endParaRPr sz="40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250" name="Google Shape;250;p41"/>
          <p:cNvSpPr/>
          <p:nvPr/>
        </p:nvSpPr>
        <p:spPr>
          <a:xfrm>
            <a:off x="1189973" y="828805"/>
            <a:ext cx="3550010" cy="1999180"/>
          </a:xfrm>
          <a:prstGeom prst="rect">
            <a:avLst/>
          </a:prstGeom>
          <a:noFill/>
          <a:ln w="57150" cap="flat" cmpd="sng">
            <a:solidFill>
              <a:srgbClr val="17365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1" name="Google Shape;251;p41"/>
          <p:cNvSpPr/>
          <p:nvPr/>
        </p:nvSpPr>
        <p:spPr>
          <a:xfrm>
            <a:off x="4985601" y="816279"/>
            <a:ext cx="3426126" cy="2011705"/>
          </a:xfrm>
          <a:prstGeom prst="rect">
            <a:avLst/>
          </a:prstGeom>
          <a:noFill/>
          <a:ln w="57150" cap="flat" cmpd="sng">
            <a:solidFill>
              <a:srgbClr val="17365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2" name="Google Shape;252;p41"/>
          <p:cNvSpPr/>
          <p:nvPr/>
        </p:nvSpPr>
        <p:spPr>
          <a:xfrm>
            <a:off x="1189972" y="2946943"/>
            <a:ext cx="3566091" cy="1999180"/>
          </a:xfrm>
          <a:prstGeom prst="rect">
            <a:avLst/>
          </a:prstGeom>
          <a:noFill/>
          <a:ln w="57150" cap="flat" cmpd="sng">
            <a:solidFill>
              <a:srgbClr val="17365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3" name="Google Shape;253;p41"/>
          <p:cNvSpPr/>
          <p:nvPr/>
        </p:nvSpPr>
        <p:spPr>
          <a:xfrm>
            <a:off x="4985601" y="2946943"/>
            <a:ext cx="3426126" cy="1986654"/>
          </a:xfrm>
          <a:prstGeom prst="rect">
            <a:avLst/>
          </a:prstGeom>
          <a:noFill/>
          <a:ln w="57150" cap="flat" cmpd="sng">
            <a:solidFill>
              <a:srgbClr val="17365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4" name="Google Shape;254;p41"/>
          <p:cNvSpPr/>
          <p:nvPr/>
        </p:nvSpPr>
        <p:spPr>
          <a:xfrm>
            <a:off x="3219826" y="1235990"/>
            <a:ext cx="3215665" cy="3215665"/>
          </a:xfrm>
          <a:prstGeom prst="ellipse">
            <a:avLst/>
          </a:prstGeom>
          <a:solidFill>
            <a:srgbClr val="17365D"/>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5" name="Google Shape;255;p41"/>
          <p:cNvSpPr txBox="1"/>
          <p:nvPr/>
        </p:nvSpPr>
        <p:spPr>
          <a:xfrm>
            <a:off x="1189973" y="897230"/>
            <a:ext cx="304501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15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veroorzaakt</a:t>
            </a:r>
            <a:r>
              <a:rPr lang="en-US" sz="15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endParaRPr dirty="0">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None/>
            </a:pPr>
            <a:r>
              <a:rPr lang="en-US" sz="2500" b="1"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17 000</a:t>
            </a:r>
            <a:r>
              <a:rPr lang="en-US" sz="25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3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branden</a:t>
            </a:r>
            <a:r>
              <a:rPr lang="en-US" sz="13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per </a:t>
            </a:r>
            <a:r>
              <a:rPr lang="en-US" sz="13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jaar</a:t>
            </a:r>
            <a:endParaRPr sz="1300" dirty="0">
              <a:latin typeface="Verdana" panose="020B0604030504040204" pitchFamily="34" charset="0"/>
              <a:ea typeface="Verdana" panose="020B0604030504040204" pitchFamily="34" charset="0"/>
              <a:cs typeface="Verdana" panose="020B0604030504040204" pitchFamily="34" charset="0"/>
            </a:endParaRPr>
          </a:p>
        </p:txBody>
      </p:sp>
      <p:sp>
        <p:nvSpPr>
          <p:cNvPr id="256" name="Google Shape;256;p41"/>
          <p:cNvSpPr txBox="1"/>
          <p:nvPr/>
        </p:nvSpPr>
        <p:spPr>
          <a:xfrm>
            <a:off x="4158400" y="864023"/>
            <a:ext cx="4175978"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Meest</a:t>
            </a:r>
            <a:r>
              <a:rPr lang="en-US"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voorkomende</a:t>
            </a:r>
            <a:r>
              <a:rPr lang="en-US"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verwondingen</a:t>
            </a: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257" name="Google Shape;257;p41"/>
          <p:cNvSpPr txBox="1"/>
          <p:nvPr/>
        </p:nvSpPr>
        <p:spPr>
          <a:xfrm>
            <a:off x="4763426" y="4420382"/>
            <a:ext cx="3628830" cy="46162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2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Vaakst</a:t>
            </a:r>
            <a:r>
              <a:rPr lang="en-US" sz="12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2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slachtoffer</a:t>
            </a:r>
            <a:r>
              <a:rPr lang="en-US" sz="12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2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Kinderen</a:t>
            </a:r>
            <a:r>
              <a:rPr lang="en-US" sz="12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2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onder</a:t>
            </a:r>
            <a:r>
              <a:rPr lang="en-US" sz="12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4 </a:t>
            </a:r>
            <a:r>
              <a:rPr lang="en-US" sz="12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jaar</a:t>
            </a:r>
            <a:r>
              <a:rPr lang="en-US" sz="12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dan </a:t>
            </a:r>
            <a:r>
              <a:rPr lang="en-US" sz="12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kinderen</a:t>
            </a:r>
            <a:r>
              <a:rPr lang="en-US" sz="12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2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tussen</a:t>
            </a:r>
            <a:r>
              <a:rPr lang="en-US" sz="12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10 </a:t>
            </a:r>
            <a:r>
              <a:rPr lang="en-US" sz="12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en</a:t>
            </a:r>
            <a:r>
              <a:rPr lang="en-US" sz="12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14 </a:t>
            </a:r>
            <a:r>
              <a:rPr lang="en-US" sz="12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jaar</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258" name="Google Shape;258;p41"/>
          <p:cNvSpPr txBox="1"/>
          <p:nvPr/>
        </p:nvSpPr>
        <p:spPr>
          <a:xfrm>
            <a:off x="1234360" y="3794004"/>
            <a:ext cx="3890280" cy="11233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500" b="1"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1100°C</a:t>
            </a:r>
            <a:endParaRPr b="1" dirty="0">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None/>
            </a:pPr>
            <a:r>
              <a:rPr lang="en-US" sz="16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Zo warm </a:t>
            </a:r>
            <a:r>
              <a:rPr lang="en-US" sz="16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kunnen</a:t>
            </a:r>
            <a:r>
              <a:rPr lang="en-US" sz="16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6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vuurstokjes</a:t>
            </a:r>
            <a:r>
              <a:rPr lang="en-US" sz="16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6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worden</a:t>
            </a:r>
            <a:endParaRPr sz="1600" dirty="0">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None/>
            </a:pPr>
            <a:r>
              <a:rPr lang="en-US" sz="10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(Glow sticks </a:t>
            </a:r>
            <a:r>
              <a:rPr lang="en-US" sz="10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zijn</a:t>
            </a:r>
            <a:r>
              <a:rPr lang="en-US" sz="10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0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minstens</a:t>
            </a:r>
            <a:r>
              <a:rPr lang="en-US" sz="10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even </a:t>
            </a:r>
            <a:r>
              <a:rPr lang="en-US" sz="1000" b="0"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leuk</a:t>
            </a:r>
            <a:r>
              <a:rPr lang="en-US" sz="1000" b="0"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dirty="0">
              <a:latin typeface="Verdana" panose="020B0604030504040204" pitchFamily="34" charset="0"/>
              <a:ea typeface="Verdana" panose="020B0604030504040204" pitchFamily="34" charset="0"/>
              <a:cs typeface="Verdana" panose="020B0604030504040204" pitchFamily="34" charset="0"/>
            </a:endParaRPr>
          </a:p>
        </p:txBody>
      </p:sp>
      <p:pic>
        <p:nvPicPr>
          <p:cNvPr id="259" name="Google Shape;259;p41" descr="A picture containing palm, night, drawn&#10;&#10;Description automatically generated"/>
          <p:cNvPicPr preferRelativeResize="0"/>
          <p:nvPr/>
        </p:nvPicPr>
        <p:blipFill rotWithShape="1">
          <a:blip r:embed="rId4">
            <a:alphaModFix/>
          </a:blip>
          <a:srcRect/>
          <a:stretch/>
        </p:blipFill>
        <p:spPr>
          <a:xfrm rot="-3868868">
            <a:off x="3499971" y="1372496"/>
            <a:ext cx="2815214" cy="3054603"/>
          </a:xfrm>
          <a:prstGeom prst="rect">
            <a:avLst/>
          </a:prstGeom>
          <a:noFill/>
          <a:ln>
            <a:noFill/>
          </a:ln>
        </p:spPr>
      </p:pic>
      <p:pic>
        <p:nvPicPr>
          <p:cNvPr id="260" name="Google Shape;260;p41"/>
          <p:cNvPicPr preferRelativeResize="0"/>
          <p:nvPr/>
        </p:nvPicPr>
        <p:blipFill rotWithShape="1">
          <a:blip r:embed="rId5">
            <a:alphaModFix/>
          </a:blip>
          <a:srcRect t="5220" b="5220"/>
          <a:stretch/>
        </p:blipFill>
        <p:spPr>
          <a:xfrm>
            <a:off x="821395" y="1207659"/>
            <a:ext cx="2938628" cy="1955827"/>
          </a:xfrm>
          <a:prstGeom prst="rect">
            <a:avLst/>
          </a:prstGeom>
          <a:noFill/>
          <a:ln>
            <a:noFill/>
          </a:ln>
        </p:spPr>
      </p:pic>
      <p:pic>
        <p:nvPicPr>
          <p:cNvPr id="261" name="Google Shape;261;p41"/>
          <p:cNvPicPr preferRelativeResize="0"/>
          <p:nvPr/>
        </p:nvPicPr>
        <p:blipFill rotWithShape="1">
          <a:blip r:embed="rId6">
            <a:alphaModFix/>
          </a:blip>
          <a:srcRect/>
          <a:stretch/>
        </p:blipFill>
        <p:spPr>
          <a:xfrm rot="-1754878">
            <a:off x="6967083" y="1754960"/>
            <a:ext cx="902867" cy="902867"/>
          </a:xfrm>
          <a:prstGeom prst="rect">
            <a:avLst/>
          </a:prstGeom>
          <a:noFill/>
          <a:ln>
            <a:noFill/>
          </a:ln>
        </p:spPr>
      </p:pic>
      <p:pic>
        <p:nvPicPr>
          <p:cNvPr id="262" name="Google Shape;262;p41"/>
          <p:cNvPicPr preferRelativeResize="0"/>
          <p:nvPr/>
        </p:nvPicPr>
        <p:blipFill rotWithShape="1">
          <a:blip r:embed="rId7">
            <a:alphaModFix/>
          </a:blip>
          <a:srcRect/>
          <a:stretch/>
        </p:blipFill>
        <p:spPr>
          <a:xfrm>
            <a:off x="5940356" y="959011"/>
            <a:ext cx="1409570" cy="1409570"/>
          </a:xfrm>
          <a:prstGeom prst="rect">
            <a:avLst/>
          </a:prstGeom>
          <a:noFill/>
          <a:ln>
            <a:noFill/>
          </a:ln>
        </p:spPr>
      </p:pic>
      <p:pic>
        <p:nvPicPr>
          <p:cNvPr id="263" name="Google Shape;263;p41"/>
          <p:cNvPicPr preferRelativeResize="0"/>
          <p:nvPr/>
        </p:nvPicPr>
        <p:blipFill rotWithShape="1">
          <a:blip r:embed="rId8">
            <a:alphaModFix/>
          </a:blip>
          <a:srcRect l="1231" r="1231"/>
          <a:stretch/>
        </p:blipFill>
        <p:spPr>
          <a:xfrm rot="-5824808">
            <a:off x="1673763" y="2347446"/>
            <a:ext cx="2212190" cy="2409569"/>
          </a:xfrm>
          <a:prstGeom prst="rect">
            <a:avLst/>
          </a:prstGeom>
          <a:noFill/>
          <a:ln>
            <a:noFill/>
          </a:ln>
        </p:spPr>
      </p:pic>
      <p:pic>
        <p:nvPicPr>
          <p:cNvPr id="264" name="Google Shape;264;p41"/>
          <p:cNvPicPr preferRelativeResize="0"/>
          <p:nvPr/>
        </p:nvPicPr>
        <p:blipFill rotWithShape="1">
          <a:blip r:embed="rId9">
            <a:alphaModFix/>
          </a:blip>
          <a:srcRect t="951" b="951"/>
          <a:stretch/>
        </p:blipFill>
        <p:spPr>
          <a:xfrm>
            <a:off x="6297921" y="2922161"/>
            <a:ext cx="1618717" cy="1498592"/>
          </a:xfrm>
          <a:prstGeom prst="rect">
            <a:avLst/>
          </a:prstGeom>
          <a:noFill/>
          <a:ln>
            <a:noFill/>
          </a:ln>
        </p:spPr>
      </p:pic>
      <p:sp>
        <p:nvSpPr>
          <p:cNvPr id="265" name="Google Shape;265;p41"/>
          <p:cNvSpPr txBox="1"/>
          <p:nvPr/>
        </p:nvSpPr>
        <p:spPr>
          <a:xfrm>
            <a:off x="3412204" y="3393764"/>
            <a:ext cx="283418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a:solidFill>
                  <a:schemeClr val="lt1"/>
                </a:solidFill>
                <a:latin typeface="Verdana" panose="020B0604030504040204" pitchFamily="34" charset="0"/>
                <a:ea typeface="Verdana" panose="020B0604030504040204" pitchFamily="34" charset="0"/>
                <a:cs typeface="Verdana" panose="020B0604030504040204" pitchFamily="34" charset="0"/>
                <a:sym typeface="Permanent Marker"/>
              </a:rPr>
              <a:t>Laat </a:t>
            </a:r>
            <a:r>
              <a:rPr lang="en-US" sz="2000" b="0" i="0" u="none" strike="noStrike" cap="none" dirty="0" err="1">
                <a:solidFill>
                  <a:schemeClr val="lt1"/>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2000" b="0" i="0" u="none" strike="noStrike" cap="none" dirty="0">
                <a:solidFill>
                  <a:schemeClr val="lt1"/>
                </a:solidFill>
                <a:latin typeface="Verdana" panose="020B0604030504040204" pitchFamily="34" charset="0"/>
                <a:ea typeface="Verdana" panose="020B0604030504040204" pitchFamily="34" charset="0"/>
                <a:cs typeface="Verdana" panose="020B0604030504040204" pitchFamily="34" charset="0"/>
                <a:sym typeface="Permanent Marker"/>
              </a:rPr>
              <a:t> over </a:t>
            </a:r>
            <a:r>
              <a:rPr lang="en-US" sz="2000" b="0" i="0" u="none" strike="noStrike" cap="none" dirty="0" err="1">
                <a:solidFill>
                  <a:schemeClr val="lt1"/>
                </a:solidFill>
                <a:latin typeface="Verdana" panose="020B0604030504040204" pitchFamily="34" charset="0"/>
                <a:ea typeface="Verdana" panose="020B0604030504040204" pitchFamily="34" charset="0"/>
                <a:cs typeface="Verdana" panose="020B0604030504040204" pitchFamily="34" charset="0"/>
                <a:sym typeface="Permanent Marker"/>
              </a:rPr>
              <a:t>aan</a:t>
            </a:r>
            <a:r>
              <a:rPr lang="en-US" sz="2000" b="0" i="0" u="none" strike="noStrike" cap="none" dirty="0">
                <a:solidFill>
                  <a:schemeClr val="lt1"/>
                </a:solidFill>
                <a:latin typeface="Verdana" panose="020B0604030504040204" pitchFamily="34" charset="0"/>
                <a:ea typeface="Verdana" panose="020B0604030504040204" pitchFamily="34" charset="0"/>
                <a:cs typeface="Verdana" panose="020B0604030504040204" pitchFamily="34" charset="0"/>
                <a:sym typeface="Permanent Marker"/>
              </a:rPr>
              <a:t> de pro’s</a:t>
            </a: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266" name="Google Shape;266;p41"/>
          <p:cNvSpPr txBox="1"/>
          <p:nvPr/>
        </p:nvSpPr>
        <p:spPr>
          <a:xfrm>
            <a:off x="3649919" y="1651868"/>
            <a:ext cx="229043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err="1">
                <a:solidFill>
                  <a:schemeClr val="lt1"/>
                </a:solidFill>
                <a:latin typeface="Verdana" panose="020B0604030504040204" pitchFamily="34" charset="0"/>
                <a:ea typeface="Verdana" panose="020B0604030504040204" pitchFamily="34" charset="0"/>
                <a:cs typeface="Verdana" panose="020B0604030504040204" pitchFamily="34" charset="0"/>
                <a:sym typeface="Permanent Marker"/>
              </a:rPr>
              <a:t>Veiligheidstip</a:t>
            </a:r>
            <a:r>
              <a:rPr lang="en-US" sz="2000" b="0" i="0" u="none" strike="noStrike" cap="none" dirty="0">
                <a:solidFill>
                  <a:schemeClr val="lt1"/>
                </a:solidFill>
                <a:latin typeface="Verdana" panose="020B0604030504040204" pitchFamily="34" charset="0"/>
                <a:ea typeface="Verdana" panose="020B0604030504040204" pitchFamily="34" charset="0"/>
                <a:cs typeface="Verdana" panose="020B0604030504040204" pitchFamily="34" charset="0"/>
                <a:sym typeface="Permanent Marker"/>
              </a:rPr>
              <a:t> n°1</a:t>
            </a:r>
            <a:endParaRPr sz="2000" dirty="0">
              <a:latin typeface="Verdana" panose="020B0604030504040204" pitchFamily="34" charset="0"/>
              <a:ea typeface="Verdana" panose="020B0604030504040204" pitchFamily="34" charset="0"/>
              <a:cs typeface="Verdana" panose="020B0604030504040204" pitchFamily="34" charset="0"/>
            </a:endParaRPr>
          </a:p>
        </p:txBody>
      </p:sp>
      <p:pic>
        <p:nvPicPr>
          <p:cNvPr id="267" name="Google Shape;267;p41"/>
          <p:cNvPicPr preferRelativeResize="0"/>
          <p:nvPr/>
        </p:nvPicPr>
        <p:blipFill rotWithShape="1">
          <a:blip r:embed="rId10">
            <a:alphaModFix/>
          </a:blip>
          <a:srcRect l="16576" r="16577"/>
          <a:stretch/>
        </p:blipFill>
        <p:spPr>
          <a:xfrm rot="2431080">
            <a:off x="7634439" y="1726409"/>
            <a:ext cx="743663" cy="1209359"/>
          </a:xfrm>
          <a:prstGeom prst="rect">
            <a:avLst/>
          </a:prstGeom>
          <a:noFill/>
          <a:ln>
            <a:noFill/>
          </a:ln>
        </p:spPr>
      </p:pic>
      <p:pic>
        <p:nvPicPr>
          <p:cNvPr id="268" name="Google Shape;268;p41"/>
          <p:cNvPicPr preferRelativeResize="0"/>
          <p:nvPr/>
        </p:nvPicPr>
        <p:blipFill rotWithShape="1">
          <a:blip r:embed="rId11">
            <a:alphaModFix/>
          </a:blip>
          <a:srcRect l="2499" r="2499"/>
          <a:stretch/>
        </p:blipFill>
        <p:spPr>
          <a:xfrm rot="837944">
            <a:off x="6964619" y="1191431"/>
            <a:ext cx="871422" cy="631046"/>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17" descr="A picture containing text&#10;&#10;Description automatically generated"/>
          <p:cNvPicPr preferRelativeResize="0"/>
          <p:nvPr/>
        </p:nvPicPr>
        <p:blipFill rotWithShape="1">
          <a:blip r:embed="rId5">
            <a:alphaModFix amt="70000"/>
          </a:blip>
          <a:srcRect l="7054" t="81134" r="-469" b="-1295"/>
          <a:stretch/>
        </p:blipFill>
        <p:spPr>
          <a:xfrm>
            <a:off x="564190" y="113669"/>
            <a:ext cx="5677650" cy="738664"/>
          </a:xfrm>
          <a:prstGeom prst="rect">
            <a:avLst/>
          </a:prstGeom>
          <a:noFill/>
          <a:ln>
            <a:noFill/>
          </a:ln>
        </p:spPr>
      </p:pic>
      <p:sp>
        <p:nvSpPr>
          <p:cNvPr id="275" name="Google Shape;275;p17"/>
          <p:cNvSpPr txBox="1">
            <a:spLocks noGrp="1"/>
          </p:cNvSpPr>
          <p:nvPr>
            <p:ph type="body" idx="1"/>
          </p:nvPr>
        </p:nvSpPr>
        <p:spPr>
          <a:xfrm>
            <a:off x="580680" y="1185205"/>
            <a:ext cx="3897241" cy="1252112"/>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480"/>
              </a:spcBef>
              <a:spcAft>
                <a:spcPts val="0"/>
              </a:spcAft>
              <a:buSzPts val="3200"/>
              <a:buNone/>
            </a:pPr>
            <a:r>
              <a:rPr lang="en-US"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Brandwonden</a:t>
            </a:r>
            <a:r>
              <a:rPr lang="en-US"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komen</a:t>
            </a:r>
            <a:r>
              <a:rPr lang="en-US"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het </a:t>
            </a:r>
            <a:r>
              <a:rPr lang="en-US"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meeste</a:t>
            </a:r>
            <a:r>
              <a:rPr lang="en-US"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voor</a:t>
            </a:r>
            <a:r>
              <a:rPr lang="en-US"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(33%).</a:t>
            </a:r>
            <a:endParaRPr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276" name="Google Shape;276;p17"/>
          <p:cNvSpPr txBox="1"/>
          <p:nvPr/>
        </p:nvSpPr>
        <p:spPr>
          <a:xfrm>
            <a:off x="864622" y="3463904"/>
            <a:ext cx="201433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OGEN</a:t>
            </a:r>
            <a:endParaRPr sz="20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277" name="Google Shape;277;p17"/>
          <p:cNvSpPr txBox="1"/>
          <p:nvPr/>
        </p:nvSpPr>
        <p:spPr>
          <a:xfrm>
            <a:off x="416057" y="3887790"/>
            <a:ext cx="2317568" cy="52318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r>
              <a:rPr lang="en-US" sz="140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Blindheid</a:t>
            </a:r>
            <a:r>
              <a:rPr lang="en-US" sz="140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slechtziendheid</a:t>
            </a:r>
            <a:endParaRPr sz="140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279" name="Google Shape;279;p17"/>
          <p:cNvSpPr txBox="1"/>
          <p:nvPr/>
        </p:nvSpPr>
        <p:spPr>
          <a:xfrm>
            <a:off x="4666081" y="1840502"/>
            <a:ext cx="3170949" cy="738623"/>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r>
              <a:rPr lang="en-US" sz="14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Gehoorschade</a:t>
            </a:r>
            <a:r>
              <a:rPr lang="en-US" sz="14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doofheid</a:t>
            </a:r>
            <a:r>
              <a:rPr lang="en-US" sz="14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slechthorendheid</a:t>
            </a:r>
            <a:r>
              <a:rPr lang="en-US" sz="14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oorsuizen</a:t>
            </a:r>
            <a:r>
              <a:rPr lang="en-US" sz="14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piep</a:t>
            </a:r>
            <a:r>
              <a:rPr lang="en-US" sz="14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in je </a:t>
            </a:r>
            <a:r>
              <a:rPr lang="en-US" sz="14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oor</a:t>
            </a:r>
            <a:r>
              <a:rPr lang="en-US" sz="14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endParaRPr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280" name="Google Shape;280;p17"/>
          <p:cNvSpPr txBox="1"/>
          <p:nvPr/>
        </p:nvSpPr>
        <p:spPr>
          <a:xfrm>
            <a:off x="6109459" y="3547339"/>
            <a:ext cx="2658020"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VINGERS/HANDEN</a:t>
            </a:r>
            <a:endParaRPr sz="20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281" name="Google Shape;281;p17"/>
          <p:cNvSpPr txBox="1"/>
          <p:nvPr/>
        </p:nvSpPr>
        <p:spPr>
          <a:xfrm>
            <a:off x="5768004" y="4000842"/>
            <a:ext cx="3094056" cy="523180"/>
          </a:xfrm>
          <a:prstGeom prst="rect">
            <a:avLst/>
          </a:prstGeom>
          <a:noFill/>
          <a:ln>
            <a:noFill/>
          </a:ln>
        </p:spPr>
        <p:txBody>
          <a:bodyPr spcFirstLastPara="1" wrap="square" lIns="91425" tIns="45700" rIns="91425" bIns="45700" anchor="t" anchorCtr="0">
            <a:spAutoFit/>
          </a:bodyPr>
          <a:lstStyle/>
          <a:p>
            <a:pPr marL="457200" marR="0" lvl="0" indent="0" algn="r" rtl="0">
              <a:lnSpc>
                <a:spcPct val="100000"/>
              </a:lnSpc>
              <a:spcBef>
                <a:spcPts val="0"/>
              </a:spcBef>
              <a:spcAft>
                <a:spcPts val="0"/>
              </a:spcAft>
              <a:buNone/>
            </a:pPr>
            <a:r>
              <a:rPr lang="en-US" sz="140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Amputatie</a:t>
            </a:r>
            <a:r>
              <a:rPr lang="en-US" sz="140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functieverlies</a:t>
            </a:r>
            <a:r>
              <a:rPr lang="en-US" sz="140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door </a:t>
            </a:r>
            <a:r>
              <a:rPr lang="en-US" sz="140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aantasting</a:t>
            </a:r>
            <a:r>
              <a:rPr lang="en-US" sz="140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spieren</a:t>
            </a:r>
            <a:r>
              <a:rPr lang="en-US" sz="140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endParaRPr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pic>
        <p:nvPicPr>
          <p:cNvPr id="282" name="Google Shape;282;p17"/>
          <p:cNvPicPr preferRelativeResize="0"/>
          <p:nvPr/>
        </p:nvPicPr>
        <p:blipFill rotWithShape="1">
          <a:blip r:embed="rId6">
            <a:alphaModFix/>
          </a:blip>
          <a:srcRect l="2499" r="2499"/>
          <a:stretch/>
        </p:blipFill>
        <p:spPr>
          <a:xfrm rot="837944">
            <a:off x="2195025" y="3238217"/>
            <a:ext cx="1794011" cy="1299145"/>
          </a:xfrm>
          <a:prstGeom prst="rect">
            <a:avLst/>
          </a:prstGeom>
          <a:noFill/>
          <a:ln>
            <a:noFill/>
          </a:ln>
        </p:spPr>
      </p:pic>
      <p:pic>
        <p:nvPicPr>
          <p:cNvPr id="283" name="Google Shape;283;p17"/>
          <p:cNvPicPr preferRelativeResize="0"/>
          <p:nvPr/>
        </p:nvPicPr>
        <p:blipFill rotWithShape="1">
          <a:blip r:embed="rId7">
            <a:alphaModFix/>
          </a:blip>
          <a:srcRect l="16576" r="16577"/>
          <a:stretch/>
        </p:blipFill>
        <p:spPr>
          <a:xfrm rot="2431080">
            <a:off x="4868081" y="2722406"/>
            <a:ext cx="1593639" cy="2591606"/>
          </a:xfrm>
          <a:prstGeom prst="rect">
            <a:avLst/>
          </a:prstGeom>
          <a:noFill/>
          <a:ln>
            <a:noFill/>
          </a:ln>
        </p:spPr>
      </p:pic>
      <p:pic>
        <p:nvPicPr>
          <p:cNvPr id="284" name="Google Shape;284;p17"/>
          <p:cNvPicPr preferRelativeResize="0"/>
          <p:nvPr/>
        </p:nvPicPr>
        <p:blipFill rotWithShape="1">
          <a:blip r:embed="rId8">
            <a:alphaModFix/>
          </a:blip>
          <a:srcRect t="4949" b="4949"/>
          <a:stretch/>
        </p:blipFill>
        <p:spPr>
          <a:xfrm>
            <a:off x="7278952" y="703077"/>
            <a:ext cx="1747064" cy="2368800"/>
          </a:xfrm>
          <a:prstGeom prst="rect">
            <a:avLst/>
          </a:prstGeom>
          <a:noFill/>
          <a:ln>
            <a:noFill/>
          </a:ln>
        </p:spPr>
      </p:pic>
      <p:sp>
        <p:nvSpPr>
          <p:cNvPr id="285" name="Google Shape;285;p17"/>
          <p:cNvSpPr/>
          <p:nvPr/>
        </p:nvSpPr>
        <p:spPr>
          <a:xfrm>
            <a:off x="-297603" y="279429"/>
            <a:ext cx="7065337" cy="535491"/>
          </a:xfrm>
          <a:prstGeom prst="rect">
            <a:avLst/>
          </a:prstGeom>
          <a:noFill/>
          <a:ln>
            <a:noFill/>
          </a:ln>
        </p:spPr>
        <p:txBody>
          <a:bodyPr spcFirstLastPara="1" wrap="square" lIns="91425" tIns="45700" rIns="91425" bIns="45700" anchor="t" anchorCtr="0">
            <a:spAutoFit/>
          </a:bodyPr>
          <a:lstStyle/>
          <a:p>
            <a:pPr marL="257175" marR="0" lvl="0" indent="0" algn="l" rtl="0">
              <a:lnSpc>
                <a:spcPct val="80000"/>
              </a:lnSpc>
              <a:spcBef>
                <a:spcPts val="0"/>
              </a:spcBef>
              <a:spcAft>
                <a:spcPts val="0"/>
              </a:spcAft>
              <a:buNone/>
            </a:pPr>
            <a:r>
              <a:rPr lang="en-US" sz="3600"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600" dirty="0" smtClean="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600" b="0" i="0" u="none" strike="noStrike" cap="none" dirty="0" smtClean="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2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a:t>
            </a:r>
            <a:r>
              <a:rPr lang="en-US" sz="3200" b="0" i="0" u="none" strike="noStrike" cap="none"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evolgen</a:t>
            </a:r>
            <a:r>
              <a:rPr lang="en-US" sz="3200" b="0" i="0" u="none" strike="noStrike" cap="none"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2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van </a:t>
            </a:r>
            <a:r>
              <a:rPr lang="en-US" sz="32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vuurwerk</a:t>
            </a:r>
            <a:endParaRPr sz="32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286" name="Google Shape;286;p17" descr="A picture containing dark, light, lit, night&#10;&#10;Description automatically generated"/>
          <p:cNvPicPr preferRelativeResize="0"/>
          <p:nvPr/>
        </p:nvPicPr>
        <p:blipFill rotWithShape="1">
          <a:blip r:embed="rId9">
            <a:alphaModFix/>
          </a:blip>
          <a:srcRect t="63795" r="40167"/>
          <a:stretch/>
        </p:blipFill>
        <p:spPr>
          <a:xfrm rot="-978376">
            <a:off x="8334758" y="2186606"/>
            <a:ext cx="1548988" cy="1499695"/>
          </a:xfrm>
          <a:prstGeom prst="rect">
            <a:avLst/>
          </a:prstGeom>
          <a:noFill/>
          <a:ln>
            <a:noFill/>
          </a:ln>
        </p:spPr>
      </p:pic>
      <p:pic>
        <p:nvPicPr>
          <p:cNvPr id="287" name="Google Shape;287;p17" descr="A picture containing dark, light, lit, night&#10;&#10;Description automatically generated"/>
          <p:cNvPicPr preferRelativeResize="0"/>
          <p:nvPr/>
        </p:nvPicPr>
        <p:blipFill rotWithShape="1">
          <a:blip r:embed="rId9">
            <a:alphaModFix/>
          </a:blip>
          <a:srcRect t="63795" r="40167"/>
          <a:stretch/>
        </p:blipFill>
        <p:spPr>
          <a:xfrm rot="4500000">
            <a:off x="-97529" y="4297613"/>
            <a:ext cx="1007678" cy="975611"/>
          </a:xfrm>
          <a:prstGeom prst="rect">
            <a:avLst/>
          </a:prstGeom>
          <a:noFill/>
          <a:ln>
            <a:noFill/>
          </a:ln>
        </p:spPr>
      </p:pic>
      <p:pic>
        <p:nvPicPr>
          <p:cNvPr id="288" name="Google Shape;288;p17"/>
          <p:cNvPicPr preferRelativeResize="0"/>
          <p:nvPr/>
        </p:nvPicPr>
        <p:blipFill rotWithShape="1">
          <a:blip r:embed="rId10">
            <a:alphaModFix/>
          </a:blip>
          <a:srcRect/>
          <a:stretch/>
        </p:blipFill>
        <p:spPr>
          <a:xfrm>
            <a:off x="5449216" y="1685461"/>
            <a:ext cx="739935" cy="147987"/>
          </a:xfrm>
          <a:prstGeom prst="rect">
            <a:avLst/>
          </a:prstGeom>
          <a:noFill/>
          <a:ln>
            <a:noFill/>
          </a:ln>
        </p:spPr>
      </p:pic>
      <p:pic>
        <p:nvPicPr>
          <p:cNvPr id="289" name="Google Shape;289;p17"/>
          <p:cNvPicPr preferRelativeResize="0"/>
          <p:nvPr/>
        </p:nvPicPr>
        <p:blipFill rotWithShape="1">
          <a:blip r:embed="rId11">
            <a:alphaModFix/>
          </a:blip>
          <a:srcRect/>
          <a:stretch/>
        </p:blipFill>
        <p:spPr>
          <a:xfrm rot="10800000" flipH="1">
            <a:off x="6551783" y="3933141"/>
            <a:ext cx="2111602" cy="151726"/>
          </a:xfrm>
          <a:prstGeom prst="rect">
            <a:avLst/>
          </a:prstGeom>
          <a:noFill/>
          <a:ln>
            <a:noFill/>
          </a:ln>
        </p:spPr>
      </p:pic>
      <p:pic>
        <p:nvPicPr>
          <p:cNvPr id="290" name="Google Shape;290;p17"/>
          <p:cNvPicPr preferRelativeResize="0"/>
          <p:nvPr/>
        </p:nvPicPr>
        <p:blipFill rotWithShape="1">
          <a:blip r:embed="rId10">
            <a:alphaModFix/>
          </a:blip>
          <a:srcRect/>
          <a:stretch/>
        </p:blipFill>
        <p:spPr>
          <a:xfrm>
            <a:off x="941626" y="3737168"/>
            <a:ext cx="739935" cy="147987"/>
          </a:xfrm>
          <a:prstGeom prst="rect">
            <a:avLst/>
          </a:prstGeom>
          <a:noFill/>
          <a:ln>
            <a:noFill/>
          </a:ln>
        </p:spPr>
      </p:pic>
      <p:pic>
        <p:nvPicPr>
          <p:cNvPr id="291" name="Google Shape;291;p17"/>
          <p:cNvPicPr preferRelativeResize="0"/>
          <p:nvPr/>
        </p:nvPicPr>
        <p:blipFill rotWithShape="1">
          <a:blip r:embed="rId12">
            <a:alphaModFix/>
          </a:blip>
          <a:srcRect/>
          <a:stretch/>
        </p:blipFill>
        <p:spPr>
          <a:xfrm rot="8758694">
            <a:off x="6793082" y="965485"/>
            <a:ext cx="1160911" cy="1160911"/>
          </a:xfrm>
          <a:prstGeom prst="rect">
            <a:avLst/>
          </a:prstGeom>
          <a:noFill/>
          <a:ln>
            <a:noFill/>
          </a:ln>
        </p:spPr>
      </p:pic>
      <p:sp>
        <p:nvSpPr>
          <p:cNvPr id="292" name="Google Shape;292;p17"/>
          <p:cNvSpPr txBox="1"/>
          <p:nvPr/>
        </p:nvSpPr>
        <p:spPr>
          <a:xfrm>
            <a:off x="5098179" y="1509364"/>
            <a:ext cx="201433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OREN</a:t>
            </a:r>
            <a:endParaRPr sz="20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Ear Ringing.mp4" descr="Ear Ringing.mp4">
            <a:hlinkClick r:id="" action="ppaction://media"/>
            <a:extLst>
              <a:ext uri="{FF2B5EF4-FFF2-40B4-BE49-F238E27FC236}">
                <a16:creationId xmlns:a16="http://schemas.microsoft.com/office/drawing/2014/main" xmlns="" id="{B05725B2-C8EB-7844-8C5D-D4358C3CC53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rot="19794345" flipH="1">
            <a:off x="7133402" y="1306815"/>
            <a:ext cx="491181" cy="44021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5">
                                            <p:txEl>
                                              <p:pRg st="0" end="0"/>
                                            </p:txEl>
                                          </p:spTgt>
                                        </p:tgtEl>
                                        <p:attrNameLst>
                                          <p:attrName>style.visibility</p:attrName>
                                        </p:attrNameLst>
                                      </p:cBhvr>
                                      <p:to>
                                        <p:strVal val="visible"/>
                                      </p:to>
                                    </p:set>
                                    <p:animEffect transition="in" filter="fade">
                                      <p:cBhvr>
                                        <p:cTn id="7" dur="1000"/>
                                        <p:tgtEl>
                                          <p:spTgt spid="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
                                        </p:tgtEl>
                                        <p:attrNameLst>
                                          <p:attrName>style.visibility</p:attrName>
                                        </p:attrNameLst>
                                      </p:cBhvr>
                                      <p:to>
                                        <p:strVal val="visible"/>
                                      </p:to>
                                    </p:set>
                                    <p:animEffect transition="in" filter="fade">
                                      <p:cBhvr>
                                        <p:cTn id="12" dur="1000"/>
                                        <p:tgtEl>
                                          <p:spTgt spid="27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7"/>
                                        </p:tgtEl>
                                        <p:attrNameLst>
                                          <p:attrName>style.visibility</p:attrName>
                                        </p:attrNameLst>
                                      </p:cBhvr>
                                      <p:to>
                                        <p:strVal val="visible"/>
                                      </p:to>
                                    </p:set>
                                    <p:animEffect transition="in" filter="fade">
                                      <p:cBhvr>
                                        <p:cTn id="15" dur="1000"/>
                                        <p:tgtEl>
                                          <p:spTgt spid="277"/>
                                        </p:tgtEl>
                                      </p:cBhvr>
                                    </p:animEffect>
                                  </p:childTnLst>
                                </p:cTn>
                              </p:par>
                              <p:par>
                                <p:cTn id="16" presetID="10" presetClass="entr" presetSubtype="0" fill="hold" nodeType="withEffect">
                                  <p:stCondLst>
                                    <p:cond delay="0"/>
                                  </p:stCondLst>
                                  <p:childTnLst>
                                    <p:set>
                                      <p:cBhvr>
                                        <p:cTn id="17" dur="1" fill="hold">
                                          <p:stCondLst>
                                            <p:cond delay="0"/>
                                          </p:stCondLst>
                                        </p:cTn>
                                        <p:tgtEl>
                                          <p:spTgt spid="282"/>
                                        </p:tgtEl>
                                        <p:attrNameLst>
                                          <p:attrName>style.visibility</p:attrName>
                                        </p:attrNameLst>
                                      </p:cBhvr>
                                      <p:to>
                                        <p:strVal val="visible"/>
                                      </p:to>
                                    </p:set>
                                    <p:animEffect transition="in" filter="fade">
                                      <p:cBhvr>
                                        <p:cTn id="18" dur="1000"/>
                                        <p:tgtEl>
                                          <p:spTgt spid="282"/>
                                        </p:tgtEl>
                                      </p:cBhvr>
                                    </p:animEffect>
                                  </p:childTnLst>
                                </p:cTn>
                              </p:par>
                              <p:par>
                                <p:cTn id="19" presetID="10" presetClass="entr" presetSubtype="0" fill="hold" nodeType="withEffect">
                                  <p:stCondLst>
                                    <p:cond delay="0"/>
                                  </p:stCondLst>
                                  <p:childTnLst>
                                    <p:set>
                                      <p:cBhvr>
                                        <p:cTn id="20" dur="1" fill="hold">
                                          <p:stCondLst>
                                            <p:cond delay="0"/>
                                          </p:stCondLst>
                                        </p:cTn>
                                        <p:tgtEl>
                                          <p:spTgt spid="283"/>
                                        </p:tgtEl>
                                        <p:attrNameLst>
                                          <p:attrName>style.visibility</p:attrName>
                                        </p:attrNameLst>
                                      </p:cBhvr>
                                      <p:to>
                                        <p:strVal val="visible"/>
                                      </p:to>
                                    </p:set>
                                    <p:animEffect transition="in" filter="fade">
                                      <p:cBhvr>
                                        <p:cTn id="21" dur="1000"/>
                                        <p:tgtEl>
                                          <p:spTgt spid="28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0"/>
                                        </p:tgtEl>
                                        <p:attrNameLst>
                                          <p:attrName>style.visibility</p:attrName>
                                        </p:attrNameLst>
                                      </p:cBhvr>
                                      <p:to>
                                        <p:strVal val="visible"/>
                                      </p:to>
                                    </p:set>
                                    <p:animEffect transition="in" filter="fade">
                                      <p:cBhvr>
                                        <p:cTn id="24" dur="1000"/>
                                        <p:tgtEl>
                                          <p:spTgt spid="28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1"/>
                                        </p:tgtEl>
                                        <p:attrNameLst>
                                          <p:attrName>style.visibility</p:attrName>
                                        </p:attrNameLst>
                                      </p:cBhvr>
                                      <p:to>
                                        <p:strVal val="visible"/>
                                      </p:to>
                                    </p:set>
                                    <p:animEffect transition="in" filter="fade">
                                      <p:cBhvr>
                                        <p:cTn id="27" dur="1000"/>
                                        <p:tgtEl>
                                          <p:spTgt spid="28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14314" fill="hold"/>
                                        <p:tgtEl>
                                          <p:spTgt spid="4"/>
                                        </p:tgtEl>
                                      </p:cBhvr>
                                    </p:cmd>
                                  </p:childTnLst>
                                </p:cTn>
                              </p:par>
                              <p:par>
                                <p:cTn id="32" presetID="10" presetClass="entr" presetSubtype="0" fill="hold" grpId="0" nodeType="withEffect">
                                  <p:stCondLst>
                                    <p:cond delay="0"/>
                                  </p:stCondLst>
                                  <p:childTnLst>
                                    <p:set>
                                      <p:cBhvr>
                                        <p:cTn id="33" dur="1" fill="hold">
                                          <p:stCondLst>
                                            <p:cond delay="0"/>
                                          </p:stCondLst>
                                        </p:cTn>
                                        <p:tgtEl>
                                          <p:spTgt spid="292"/>
                                        </p:tgtEl>
                                        <p:attrNameLst>
                                          <p:attrName>style.visibility</p:attrName>
                                        </p:attrNameLst>
                                      </p:cBhvr>
                                      <p:to>
                                        <p:strVal val="visible"/>
                                      </p:to>
                                    </p:set>
                                    <p:animEffect transition="in" filter="fade">
                                      <p:cBhvr>
                                        <p:cTn id="34" dur="500"/>
                                        <p:tgtEl>
                                          <p:spTgt spid="29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9"/>
                                        </p:tgtEl>
                                        <p:attrNameLst>
                                          <p:attrName>style.visibility</p:attrName>
                                        </p:attrNameLst>
                                      </p:cBhvr>
                                      <p:to>
                                        <p:strVal val="visible"/>
                                      </p:to>
                                    </p:set>
                                    <p:animEffect transition="in" filter="fade">
                                      <p:cBhvr>
                                        <p:cTn id="37" dur="500"/>
                                        <p:tgtEl>
                                          <p:spTgt spid="279"/>
                                        </p:tgtEl>
                                      </p:cBhvr>
                                    </p:animEffect>
                                  </p:childTnLst>
                                </p:cTn>
                              </p:par>
                              <p:par>
                                <p:cTn id="38" presetID="10" presetClass="entr" presetSubtype="0" fill="hold" nodeType="withEffect">
                                  <p:stCondLst>
                                    <p:cond delay="0"/>
                                  </p:stCondLst>
                                  <p:childTnLst>
                                    <p:set>
                                      <p:cBhvr>
                                        <p:cTn id="39" dur="1" fill="hold">
                                          <p:stCondLst>
                                            <p:cond delay="0"/>
                                          </p:stCondLst>
                                        </p:cTn>
                                        <p:tgtEl>
                                          <p:spTgt spid="284"/>
                                        </p:tgtEl>
                                        <p:attrNameLst>
                                          <p:attrName>style.visibility</p:attrName>
                                        </p:attrNameLst>
                                      </p:cBhvr>
                                      <p:to>
                                        <p:strVal val="visible"/>
                                      </p:to>
                                    </p:set>
                                    <p:animEffect transition="in" filter="fade">
                                      <p:cBhvr>
                                        <p:cTn id="40" dur="500"/>
                                        <p:tgtEl>
                                          <p:spTgt spid="284"/>
                                        </p:tgtEl>
                                      </p:cBhvr>
                                    </p:animEffect>
                                  </p:childTnLst>
                                </p:cTn>
                              </p:par>
                              <p:par>
                                <p:cTn id="41" presetID="10" presetClass="entr" presetSubtype="0" fill="hold" nodeType="withEffect">
                                  <p:stCondLst>
                                    <p:cond delay="0"/>
                                  </p:stCondLst>
                                  <p:childTnLst>
                                    <p:set>
                                      <p:cBhvr>
                                        <p:cTn id="42" dur="1" fill="hold">
                                          <p:stCondLst>
                                            <p:cond delay="0"/>
                                          </p:stCondLst>
                                        </p:cTn>
                                        <p:tgtEl>
                                          <p:spTgt spid="291"/>
                                        </p:tgtEl>
                                        <p:attrNameLst>
                                          <p:attrName>style.visibility</p:attrName>
                                        </p:attrNameLst>
                                      </p:cBhvr>
                                      <p:to>
                                        <p:strVal val="visible"/>
                                      </p:to>
                                    </p:set>
                                    <p:animEffect transition="in" filter="fade">
                                      <p:cBhvr>
                                        <p:cTn id="43"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4"/>
                </p:tgtEl>
              </p:cMediaNode>
            </p:audio>
          </p:childTnLst>
        </p:cTn>
      </p:par>
    </p:tnLst>
    <p:bldLst>
      <p:bldP spid="275" grpId="0" build="p"/>
      <p:bldP spid="276" grpId="0"/>
      <p:bldP spid="277" grpId="0"/>
      <p:bldP spid="279" grpId="0"/>
      <p:bldP spid="280" grpId="0"/>
      <p:bldP spid="281" grpId="0"/>
      <p:bldP spid="29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42" descr="A picture containing text&#10;&#10;Description automatically generated"/>
          <p:cNvPicPr preferRelativeResize="0"/>
          <p:nvPr/>
        </p:nvPicPr>
        <p:blipFill rotWithShape="1">
          <a:blip r:embed="rId3">
            <a:alphaModFix amt="70000"/>
          </a:blip>
          <a:srcRect l="7054" t="81134" r="-469" b="-1295"/>
          <a:stretch/>
        </p:blipFill>
        <p:spPr>
          <a:xfrm>
            <a:off x="283025" y="68930"/>
            <a:ext cx="5934896" cy="738664"/>
          </a:xfrm>
          <a:prstGeom prst="rect">
            <a:avLst/>
          </a:prstGeom>
          <a:noFill/>
          <a:ln>
            <a:noFill/>
          </a:ln>
        </p:spPr>
      </p:pic>
      <p:sp>
        <p:nvSpPr>
          <p:cNvPr id="299" name="Google Shape;299;p42"/>
          <p:cNvSpPr txBox="1">
            <a:spLocks noGrp="1"/>
          </p:cNvSpPr>
          <p:nvPr>
            <p:ph type="body" idx="1"/>
          </p:nvPr>
        </p:nvSpPr>
        <p:spPr>
          <a:xfrm>
            <a:off x="723900" y="1703815"/>
            <a:ext cx="8324350" cy="3023388"/>
          </a:xfrm>
          <a:prstGeom prst="rect">
            <a:avLst/>
          </a:prstGeom>
          <a:noFill/>
          <a:ln>
            <a:noFill/>
          </a:ln>
        </p:spPr>
        <p:txBody>
          <a:bodyPr spcFirstLastPara="1" wrap="square" lIns="68550" tIns="34275" rIns="68550" bIns="34275" anchor="t" anchorCtr="0">
            <a:normAutofit fontScale="85000" lnSpcReduction="20000"/>
          </a:bodyPr>
          <a:lstStyle/>
          <a:p>
            <a:pPr marL="257175" indent="-257175">
              <a:spcBef>
                <a:spcPts val="0"/>
              </a:spcBef>
              <a:buSzPts val="3200"/>
            </a:pP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Zet</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een</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koptelefoon</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met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muziek</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of noise-cancelling op: </a:t>
            </a:r>
          </a:p>
          <a:p>
            <a:pPr marL="0" indent="0">
              <a:spcBef>
                <a:spcPts val="0"/>
              </a:spcBef>
              <a:buSzPts val="3200"/>
              <a:buNone/>
            </a:pP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kan</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je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een</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groepsgesprek</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volgen</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p>
          <a:p>
            <a:pPr marL="0" indent="0">
              <a:spcBef>
                <a:spcPts val="0"/>
              </a:spcBef>
              <a:buSzPts val="3200"/>
              <a:buNone/>
            </a:pP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Kan</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je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een</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mop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vertellen</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zonder</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de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draad</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kwijt</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te</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raken</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a:p>
            <a:pPr marL="257175" lvl="0" indent="-257175" algn="l" rtl="0">
              <a:lnSpc>
                <a:spcPct val="100000"/>
              </a:lnSpc>
              <a:spcBef>
                <a:spcPts val="0"/>
              </a:spcBef>
              <a:spcAft>
                <a:spcPts val="0"/>
              </a:spcAft>
              <a:buSzPts val="3200"/>
              <a:buChar char="•"/>
            </a:pPr>
            <a:endPar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a:p>
            <a:pPr marL="257175" lvl="0" indent="-257175" algn="l" rtl="0">
              <a:lnSpc>
                <a:spcPct val="100000"/>
              </a:lnSpc>
              <a:spcBef>
                <a:spcPts val="0"/>
              </a:spcBef>
              <a:spcAft>
                <a:spcPts val="0"/>
              </a:spcAft>
              <a:buSzPts val="3200"/>
              <a:buChar char="•"/>
            </a:pP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Plak</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je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wijsvinger</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middelvinger</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en</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ringvinger</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aan</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elkaar</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met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plakband</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a:p>
            <a:pPr marL="342901" lvl="1" indent="0" algn="l" rtl="0">
              <a:lnSpc>
                <a:spcPct val="100000"/>
              </a:lnSpc>
              <a:spcBef>
                <a:spcPts val="420"/>
              </a:spcBef>
              <a:spcAft>
                <a:spcPts val="0"/>
              </a:spcAft>
              <a:buSzPts val="2800"/>
              <a:buNone/>
            </a:pP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Schrijf</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je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naam</a:t>
            </a:r>
            <a:endParaRPr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a:p>
            <a:pPr marL="342901" lvl="1" indent="0" algn="l" rtl="0">
              <a:lnSpc>
                <a:spcPct val="100000"/>
              </a:lnSpc>
              <a:spcBef>
                <a:spcPts val="420"/>
              </a:spcBef>
              <a:spcAft>
                <a:spcPts val="0"/>
              </a:spcAft>
              <a:buSzPts val="2800"/>
              <a:buNone/>
            </a:pP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Knoop</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je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veters</a:t>
            </a:r>
            <a:endPar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a:p>
            <a:pPr marL="342901" lvl="1" indent="0" algn="l" rtl="0">
              <a:lnSpc>
                <a:spcPct val="100000"/>
              </a:lnSpc>
              <a:spcBef>
                <a:spcPts val="420"/>
              </a:spcBef>
              <a:spcAft>
                <a:spcPts val="0"/>
              </a:spcAft>
              <a:buSzPts val="2800"/>
              <a:buNone/>
            </a:pPr>
            <a:endParaRPr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a:p>
            <a:pPr marL="385763" lvl="0" indent="-342900" algn="l" rtl="0">
              <a:lnSpc>
                <a:spcPct val="100000"/>
              </a:lnSpc>
              <a:spcBef>
                <a:spcPts val="480"/>
              </a:spcBef>
              <a:spcAft>
                <a:spcPts val="0"/>
              </a:spcAft>
              <a:buSzPts val="3200"/>
              <a:buChar char="•"/>
            </a:pP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Doe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een</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blinddoek</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of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sjaal</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over je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ogen</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a:p>
            <a:pPr marL="342900" lvl="1" indent="0" algn="l" rtl="0">
              <a:lnSpc>
                <a:spcPct val="100000"/>
              </a:lnSpc>
              <a:spcBef>
                <a:spcPts val="420"/>
              </a:spcBef>
              <a:spcAft>
                <a:spcPts val="0"/>
              </a:spcAft>
              <a:buSzPts val="2800"/>
              <a:buNone/>
            </a:pP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Sta</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recht</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zet</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2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stappen</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en</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draai</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3x in het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rond</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Probeer</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nu je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stoel</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terug</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te</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vinden</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a:p>
            <a:pPr marL="342900" lvl="1" indent="0" algn="l" rtl="0">
              <a:lnSpc>
                <a:spcPct val="100000"/>
              </a:lnSpc>
              <a:spcBef>
                <a:spcPts val="420"/>
              </a:spcBef>
              <a:spcAft>
                <a:spcPts val="0"/>
              </a:spcAft>
              <a:buSzPts val="2800"/>
              <a:buNone/>
            </a:pP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Gooi</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een</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bal</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naar</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elkaar</a:t>
            </a:r>
            <a:endPar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300" name="Google Shape;300;p42"/>
          <p:cNvSpPr/>
          <p:nvPr/>
        </p:nvSpPr>
        <p:spPr>
          <a:xfrm>
            <a:off x="-298777" y="233689"/>
            <a:ext cx="9347027" cy="523180"/>
          </a:xfrm>
          <a:prstGeom prst="rect">
            <a:avLst/>
          </a:prstGeom>
          <a:noFill/>
          <a:ln>
            <a:noFill/>
          </a:ln>
        </p:spPr>
        <p:txBody>
          <a:bodyPr spcFirstLastPara="1" wrap="square" lIns="91425" tIns="45700" rIns="91425" bIns="45700" anchor="t" anchorCtr="0">
            <a:spAutoFit/>
          </a:bodyPr>
          <a:lstStyle/>
          <a:p>
            <a:pPr marL="257175" marR="0" lvl="0" indent="0" algn="l" rtl="0">
              <a:lnSpc>
                <a:spcPct val="80000"/>
              </a:lnSpc>
              <a:spcBef>
                <a:spcPts val="0"/>
              </a:spcBef>
              <a:spcAft>
                <a:spcPts val="0"/>
              </a:spcAft>
              <a:buNone/>
            </a:pPr>
            <a:r>
              <a:rPr lang="en-US" sz="3500"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500" dirty="0" smtClean="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500" b="0" i="0" u="none" strike="noStrike" cap="none" dirty="0" smtClean="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200" b="0" i="0" u="none" strike="noStrike" cap="none"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Gevolgen</a:t>
            </a:r>
            <a:r>
              <a:rPr lang="en-US" sz="3200" b="0" i="0" u="none" strike="noStrike" cap="none"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2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van </a:t>
            </a:r>
            <a:r>
              <a:rPr lang="en-US" sz="32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vuurwerk</a:t>
            </a:r>
            <a:endParaRPr sz="32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301" name="Google Shape;301;p42"/>
          <p:cNvSpPr txBox="1"/>
          <p:nvPr/>
        </p:nvSpPr>
        <p:spPr>
          <a:xfrm>
            <a:off x="655320" y="1005169"/>
            <a:ext cx="4432891" cy="450346"/>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2500" b="1" i="0" u="sng"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Probeer</a:t>
            </a:r>
            <a:r>
              <a:rPr lang="en-US" sz="2500" b="1" i="0" u="sng"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het </a:t>
            </a:r>
            <a:r>
              <a:rPr lang="en-US" sz="2500" b="1" i="0" u="sng"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zelf</a:t>
            </a:r>
            <a:r>
              <a:rPr lang="en-US" sz="2500" b="1" i="0" u="sng"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500" b="1" i="0" u="sng"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eens</a:t>
            </a:r>
            <a:endParaRPr sz="2500" b="1" i="0" u="sng"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303" name="Google Shape;303;p42" descr="A picture containing dark, light, lit, night&#10;&#10;Description automatically generated"/>
          <p:cNvPicPr preferRelativeResize="0"/>
          <p:nvPr/>
        </p:nvPicPr>
        <p:blipFill rotWithShape="1">
          <a:blip r:embed="rId4">
            <a:alphaModFix/>
          </a:blip>
          <a:srcRect t="63795" r="40167"/>
          <a:stretch/>
        </p:blipFill>
        <p:spPr>
          <a:xfrm rot="1531788">
            <a:off x="8014703" y="729495"/>
            <a:ext cx="1182881" cy="1145239"/>
          </a:xfrm>
          <a:prstGeom prst="rect">
            <a:avLst/>
          </a:prstGeom>
          <a:noFill/>
          <a:ln>
            <a:noFill/>
          </a:ln>
        </p:spPr>
      </p:pic>
      <p:pic>
        <p:nvPicPr>
          <p:cNvPr id="304" name="Google Shape;304;p42" descr="A picture containing dark, light, lit, night&#10;&#10;Description automatically generated"/>
          <p:cNvPicPr preferRelativeResize="0"/>
          <p:nvPr/>
        </p:nvPicPr>
        <p:blipFill rotWithShape="1">
          <a:blip r:embed="rId4">
            <a:alphaModFix/>
          </a:blip>
          <a:srcRect t="63795" r="40167"/>
          <a:stretch/>
        </p:blipFill>
        <p:spPr>
          <a:xfrm rot="1531788">
            <a:off x="-53585" y="4154584"/>
            <a:ext cx="1182881" cy="1145239"/>
          </a:xfrm>
          <a:prstGeom prst="rect">
            <a:avLst/>
          </a:prstGeom>
          <a:noFill/>
          <a:ln>
            <a:noFill/>
          </a:ln>
        </p:spPr>
      </p:pic>
      <p:pic>
        <p:nvPicPr>
          <p:cNvPr id="305" name="Google Shape;305;p42" descr="A picture containing dark, light, lit, night&#10;&#10;Description automatically generated"/>
          <p:cNvPicPr preferRelativeResize="0"/>
          <p:nvPr/>
        </p:nvPicPr>
        <p:blipFill rotWithShape="1">
          <a:blip r:embed="rId4">
            <a:alphaModFix/>
          </a:blip>
          <a:srcRect t="63795" r="40167"/>
          <a:stretch/>
        </p:blipFill>
        <p:spPr>
          <a:xfrm rot="1531788">
            <a:off x="-115308" y="3689397"/>
            <a:ext cx="796664" cy="771312"/>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22" descr="A picture containing text&#10;&#10;Description automatically generated"/>
          <p:cNvPicPr preferRelativeResize="0"/>
          <p:nvPr/>
        </p:nvPicPr>
        <p:blipFill rotWithShape="1">
          <a:blip r:embed="rId3">
            <a:alphaModFix amt="70000"/>
          </a:blip>
          <a:srcRect l="7054" t="81134" r="-469" b="-1295"/>
          <a:stretch/>
        </p:blipFill>
        <p:spPr>
          <a:xfrm>
            <a:off x="506270" y="102352"/>
            <a:ext cx="5874746" cy="738664"/>
          </a:xfrm>
          <a:prstGeom prst="rect">
            <a:avLst/>
          </a:prstGeom>
          <a:noFill/>
          <a:ln>
            <a:noFill/>
          </a:ln>
        </p:spPr>
      </p:pic>
      <p:sp>
        <p:nvSpPr>
          <p:cNvPr id="499" name="Google Shape;499;p22"/>
          <p:cNvSpPr/>
          <p:nvPr/>
        </p:nvSpPr>
        <p:spPr>
          <a:xfrm>
            <a:off x="-265554" y="233689"/>
            <a:ext cx="9409554" cy="510869"/>
          </a:xfrm>
          <a:prstGeom prst="rect">
            <a:avLst/>
          </a:prstGeom>
          <a:noFill/>
          <a:ln>
            <a:noFill/>
          </a:ln>
        </p:spPr>
        <p:txBody>
          <a:bodyPr spcFirstLastPara="1" wrap="square" lIns="91425" tIns="45700" rIns="91425" bIns="45700" anchor="t" anchorCtr="0">
            <a:spAutoFit/>
          </a:bodyPr>
          <a:lstStyle/>
          <a:p>
            <a:pPr marL="257175" marR="0" lvl="0" indent="0" algn="l" rtl="0">
              <a:lnSpc>
                <a:spcPct val="80000"/>
              </a:lnSpc>
              <a:spcBef>
                <a:spcPts val="0"/>
              </a:spcBef>
              <a:spcAft>
                <a:spcPts val="0"/>
              </a:spcAft>
              <a:buNone/>
            </a:pPr>
            <a:r>
              <a:rPr lang="en-US" sz="3400"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400" dirty="0" smtClean="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400" b="0" i="0" u="none" strike="noStrike" cap="none" dirty="0" smtClean="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200" b="0" i="0" u="none" strike="noStrike" cap="none"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Gevolgen</a:t>
            </a:r>
            <a:r>
              <a:rPr lang="en-US" sz="3200" b="0" i="0" u="none" strike="noStrike" cap="none"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2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van </a:t>
            </a:r>
            <a:r>
              <a:rPr lang="en-US" sz="32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vuurwerk</a:t>
            </a:r>
            <a:endParaRPr sz="32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500" name="Google Shape;500;p22"/>
          <p:cNvSpPr txBox="1"/>
          <p:nvPr/>
        </p:nvSpPr>
        <p:spPr>
          <a:xfrm>
            <a:off x="692053" y="927254"/>
            <a:ext cx="6048578" cy="589072"/>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25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Andere</a:t>
            </a:r>
            <a:r>
              <a:rPr lang="en-US" sz="25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5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gevolgen</a:t>
            </a:r>
            <a:r>
              <a:rPr lang="en-US" sz="25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5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en</a:t>
            </a:r>
            <a:r>
              <a:rPr lang="en-US" sz="25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5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gevaren</a:t>
            </a:r>
            <a:endParaRPr sz="25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501" name="Google Shape;501;p22"/>
          <p:cNvPicPr preferRelativeResize="0"/>
          <p:nvPr/>
        </p:nvPicPr>
        <p:blipFill rotWithShape="1">
          <a:blip r:embed="rId4">
            <a:alphaModFix/>
          </a:blip>
          <a:srcRect/>
          <a:stretch/>
        </p:blipFill>
        <p:spPr>
          <a:xfrm>
            <a:off x="2805806" y="1763473"/>
            <a:ext cx="1227599" cy="965200"/>
          </a:xfrm>
          <a:prstGeom prst="rect">
            <a:avLst/>
          </a:prstGeom>
          <a:noFill/>
          <a:ln>
            <a:noFill/>
          </a:ln>
        </p:spPr>
      </p:pic>
      <p:pic>
        <p:nvPicPr>
          <p:cNvPr id="502" name="Google Shape;502;p22"/>
          <p:cNvPicPr preferRelativeResize="0"/>
          <p:nvPr/>
        </p:nvPicPr>
        <p:blipFill rotWithShape="1">
          <a:blip r:embed="rId5">
            <a:alphaModFix/>
          </a:blip>
          <a:srcRect/>
          <a:stretch/>
        </p:blipFill>
        <p:spPr>
          <a:xfrm>
            <a:off x="2694488" y="3114959"/>
            <a:ext cx="1877512" cy="2027712"/>
          </a:xfrm>
          <a:prstGeom prst="rect">
            <a:avLst/>
          </a:prstGeom>
          <a:noFill/>
          <a:ln>
            <a:noFill/>
          </a:ln>
        </p:spPr>
      </p:pic>
      <p:pic>
        <p:nvPicPr>
          <p:cNvPr id="503" name="Google Shape;503;p22"/>
          <p:cNvPicPr preferRelativeResize="0"/>
          <p:nvPr/>
        </p:nvPicPr>
        <p:blipFill rotWithShape="1">
          <a:blip r:embed="rId6">
            <a:alphaModFix/>
          </a:blip>
          <a:srcRect/>
          <a:stretch/>
        </p:blipFill>
        <p:spPr>
          <a:xfrm>
            <a:off x="4572000" y="1677040"/>
            <a:ext cx="1877512" cy="1051406"/>
          </a:xfrm>
          <a:prstGeom prst="rect">
            <a:avLst/>
          </a:prstGeom>
          <a:noFill/>
          <a:ln>
            <a:noFill/>
          </a:ln>
        </p:spPr>
      </p:pic>
      <p:pic>
        <p:nvPicPr>
          <p:cNvPr id="504" name="Google Shape;504;p22"/>
          <p:cNvPicPr preferRelativeResize="0"/>
          <p:nvPr/>
        </p:nvPicPr>
        <p:blipFill rotWithShape="1">
          <a:blip r:embed="rId7">
            <a:alphaModFix/>
          </a:blip>
          <a:srcRect/>
          <a:stretch/>
        </p:blipFill>
        <p:spPr>
          <a:xfrm>
            <a:off x="4540207" y="3406406"/>
            <a:ext cx="1927442" cy="1503405"/>
          </a:xfrm>
          <a:prstGeom prst="rect">
            <a:avLst/>
          </a:prstGeom>
          <a:noFill/>
          <a:ln>
            <a:noFill/>
          </a:ln>
        </p:spPr>
      </p:pic>
      <p:sp>
        <p:nvSpPr>
          <p:cNvPr id="505" name="Google Shape;505;p22"/>
          <p:cNvSpPr txBox="1"/>
          <p:nvPr/>
        </p:nvSpPr>
        <p:spPr>
          <a:xfrm>
            <a:off x="928566" y="1640663"/>
            <a:ext cx="2014331" cy="41545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1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Op </a:t>
            </a:r>
            <a:r>
              <a:rPr lang="en-US" sz="21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Straat</a:t>
            </a:r>
            <a:endParaRPr sz="21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506" name="Google Shape;506;p22"/>
          <p:cNvSpPr txBox="1"/>
          <p:nvPr/>
        </p:nvSpPr>
        <p:spPr>
          <a:xfrm>
            <a:off x="157070" y="2067450"/>
            <a:ext cx="2799079" cy="738623"/>
          </a:xfrm>
          <a:prstGeom prst="rect">
            <a:avLst/>
          </a:prstGeom>
          <a:noFill/>
          <a:ln>
            <a:noFill/>
          </a:ln>
        </p:spPr>
        <p:txBody>
          <a:bodyPr spcFirstLastPara="1" wrap="square" lIns="91425" tIns="45700" rIns="91425" bIns="45700" anchor="t" anchorCtr="0">
            <a:spAutoFit/>
          </a:bodyPr>
          <a:lstStyle/>
          <a:p>
            <a:pPr marL="457200" marR="0" lvl="0" indent="0" algn="r" rtl="0">
              <a:lnSpc>
                <a:spcPct val="100000"/>
              </a:lnSpc>
              <a:spcBef>
                <a:spcPts val="0"/>
              </a:spcBef>
              <a:spcAft>
                <a:spcPts val="0"/>
              </a:spcAft>
              <a:buNone/>
            </a:pP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Overlast</a:t>
            </a:r>
            <a:r>
              <a:rPr lang="en-US"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door </a:t>
            </a: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lawaai</a:t>
            </a:r>
            <a:r>
              <a:rPr lang="en-US"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vernieling</a:t>
            </a:r>
            <a:r>
              <a:rPr lang="en-US"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gevaar</a:t>
            </a:r>
            <a:r>
              <a:rPr lang="en-US"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voor</a:t>
            </a:r>
            <a:r>
              <a:rPr lang="en-US"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brandstichting</a:t>
            </a:r>
            <a:endParaRPr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507" name="Google Shape;507;p22"/>
          <p:cNvSpPr txBox="1"/>
          <p:nvPr/>
        </p:nvSpPr>
        <p:spPr>
          <a:xfrm>
            <a:off x="-36197" y="3479295"/>
            <a:ext cx="2799079"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Voor</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hulpverleners</a:t>
            </a:r>
            <a:endParaRPr sz="20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508" name="Google Shape;508;p22"/>
          <p:cNvSpPr txBox="1"/>
          <p:nvPr/>
        </p:nvSpPr>
        <p:spPr>
          <a:xfrm>
            <a:off x="6381015" y="1646060"/>
            <a:ext cx="2456622" cy="4154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(Huis)</a:t>
            </a:r>
            <a:r>
              <a:rPr lang="en-US" sz="21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dieren</a:t>
            </a:r>
            <a:endParaRPr sz="21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509" name="Google Shape;509;p22"/>
          <p:cNvSpPr txBox="1"/>
          <p:nvPr/>
        </p:nvSpPr>
        <p:spPr>
          <a:xfrm>
            <a:off x="5926568" y="2067450"/>
            <a:ext cx="2456622" cy="954067"/>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Gooien</a:t>
            </a:r>
            <a:r>
              <a:rPr lang="en-US"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van </a:t>
            </a: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stress door </a:t>
            </a: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luide</a:t>
            </a:r>
            <a:r>
              <a:rPr lang="en-US"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knallen</a:t>
            </a:r>
            <a:r>
              <a:rPr lang="en-US"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(bang)</a:t>
            </a:r>
            <a:endParaRPr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510" name="Google Shape;510;p22"/>
          <p:cNvSpPr txBox="1"/>
          <p:nvPr/>
        </p:nvSpPr>
        <p:spPr>
          <a:xfrm>
            <a:off x="-5768" y="3833620"/>
            <a:ext cx="2799079" cy="954067"/>
          </a:xfrm>
          <a:prstGeom prst="rect">
            <a:avLst/>
          </a:prstGeom>
          <a:noFill/>
          <a:ln>
            <a:noFill/>
          </a:ln>
        </p:spPr>
        <p:txBody>
          <a:bodyPr spcFirstLastPara="1" wrap="square" lIns="91425" tIns="45700" rIns="91425" bIns="45700" anchor="t" anchorCtr="0">
            <a:spAutoFit/>
          </a:bodyPr>
          <a:lstStyle/>
          <a:p>
            <a:pPr marL="457200" marR="0" lvl="0" indent="0" algn="r" rtl="0">
              <a:lnSpc>
                <a:spcPct val="100000"/>
              </a:lnSpc>
              <a:spcBef>
                <a:spcPts val="0"/>
              </a:spcBef>
              <a:spcAft>
                <a:spcPts val="0"/>
              </a:spcAft>
              <a:buNone/>
            </a:pP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Gooien</a:t>
            </a:r>
            <a:r>
              <a:rPr lang="en-US"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van </a:t>
            </a: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uitschelden</a:t>
            </a:r>
            <a:r>
              <a:rPr lang="en-US"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en</a:t>
            </a:r>
            <a:r>
              <a:rPr lang="en-US"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geweld</a:t>
            </a:r>
            <a:endParaRPr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511" name="Google Shape;511;p22"/>
          <p:cNvSpPr txBox="1"/>
          <p:nvPr/>
        </p:nvSpPr>
        <p:spPr>
          <a:xfrm>
            <a:off x="6381015" y="3363124"/>
            <a:ext cx="2456622" cy="4154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Gezondheid</a:t>
            </a:r>
            <a:endParaRPr sz="21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512" name="Google Shape;512;p22"/>
          <p:cNvSpPr txBox="1"/>
          <p:nvPr/>
        </p:nvSpPr>
        <p:spPr>
          <a:xfrm>
            <a:off x="5926568" y="3784513"/>
            <a:ext cx="2456622" cy="738623"/>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r>
              <a:rPr lang="en-US"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In het </a:t>
            </a: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algemeen</a:t>
            </a:r>
            <a:r>
              <a:rPr lang="en-US"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endParaRPr dirty="0">
              <a:solidFill>
                <a:schemeClr val="bg2"/>
              </a:solidFill>
              <a:latin typeface="Verdana" panose="020B0604030504040204" pitchFamily="34" charset="0"/>
              <a:ea typeface="Verdana" panose="020B0604030504040204" pitchFamily="34" charset="0"/>
              <a:cs typeface="Verdana" panose="020B0604030504040204" pitchFamily="34" charset="0"/>
            </a:endParaRPr>
          </a:p>
          <a:p>
            <a:pPr marL="457200" marR="0" lvl="0" indent="0" algn="l" rtl="0">
              <a:lnSpc>
                <a:spcPct val="100000"/>
              </a:lnSpc>
              <a:spcBef>
                <a:spcPts val="0"/>
              </a:spcBef>
              <a:spcAft>
                <a:spcPts val="0"/>
              </a:spcAft>
              <a:buNone/>
            </a:pP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slechte</a:t>
            </a:r>
            <a:r>
              <a:rPr lang="en-US"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b="1"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luchtkwaliteit</a:t>
            </a:r>
            <a:endParaRPr sz="1400" b="1"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513" name="Google Shape;513;p22" descr="A picture containing dark, light, lit, night&#10;&#10;Description automatically generated"/>
          <p:cNvPicPr preferRelativeResize="0"/>
          <p:nvPr/>
        </p:nvPicPr>
        <p:blipFill rotWithShape="1">
          <a:blip r:embed="rId8">
            <a:alphaModFix/>
          </a:blip>
          <a:srcRect t="63795" r="40167"/>
          <a:stretch/>
        </p:blipFill>
        <p:spPr>
          <a:xfrm rot="1531788">
            <a:off x="8585" y="4074673"/>
            <a:ext cx="1165673" cy="1128578"/>
          </a:xfrm>
          <a:prstGeom prst="rect">
            <a:avLst/>
          </a:prstGeom>
          <a:noFill/>
          <a:ln>
            <a:noFill/>
          </a:ln>
        </p:spPr>
      </p:pic>
      <p:pic>
        <p:nvPicPr>
          <p:cNvPr id="514" name="Google Shape;514;p22"/>
          <p:cNvPicPr preferRelativeResize="0"/>
          <p:nvPr/>
        </p:nvPicPr>
        <p:blipFill rotWithShape="1">
          <a:blip r:embed="rId9">
            <a:alphaModFix/>
          </a:blip>
          <a:srcRect/>
          <a:stretch/>
        </p:blipFill>
        <p:spPr>
          <a:xfrm rot="10800000" flipH="1">
            <a:off x="692053" y="1403958"/>
            <a:ext cx="3718581" cy="267193"/>
          </a:xfrm>
          <a:prstGeom prst="rect">
            <a:avLst/>
          </a:prstGeom>
          <a:noFill/>
          <a:ln>
            <a:noFill/>
          </a:ln>
        </p:spPr>
      </p:pic>
      <p:pic>
        <p:nvPicPr>
          <p:cNvPr id="515" name="Google Shape;515;p22"/>
          <p:cNvPicPr preferRelativeResize="0"/>
          <p:nvPr/>
        </p:nvPicPr>
        <p:blipFill rotWithShape="1">
          <a:blip r:embed="rId10">
            <a:alphaModFix/>
          </a:blip>
          <a:srcRect/>
          <a:stretch/>
        </p:blipFill>
        <p:spPr>
          <a:xfrm rot="10800000" flipH="1">
            <a:off x="1731642" y="2014062"/>
            <a:ext cx="1071137" cy="179440"/>
          </a:xfrm>
          <a:prstGeom prst="rect">
            <a:avLst/>
          </a:prstGeom>
          <a:noFill/>
          <a:ln>
            <a:noFill/>
          </a:ln>
        </p:spPr>
      </p:pic>
      <p:pic>
        <p:nvPicPr>
          <p:cNvPr id="516" name="Google Shape;516;p22"/>
          <p:cNvPicPr preferRelativeResize="0"/>
          <p:nvPr/>
        </p:nvPicPr>
        <p:blipFill rotWithShape="1">
          <a:blip r:embed="rId11">
            <a:alphaModFix/>
          </a:blip>
          <a:srcRect/>
          <a:stretch/>
        </p:blipFill>
        <p:spPr>
          <a:xfrm rot="10800000" flipH="1">
            <a:off x="6467649" y="2020522"/>
            <a:ext cx="1338123" cy="151463"/>
          </a:xfrm>
          <a:prstGeom prst="rect">
            <a:avLst/>
          </a:prstGeom>
          <a:noFill/>
          <a:ln>
            <a:noFill/>
          </a:ln>
        </p:spPr>
      </p:pic>
      <p:pic>
        <p:nvPicPr>
          <p:cNvPr id="517" name="Google Shape;517;p22"/>
          <p:cNvPicPr preferRelativeResize="0"/>
          <p:nvPr/>
        </p:nvPicPr>
        <p:blipFill rotWithShape="1">
          <a:blip r:embed="rId12">
            <a:alphaModFix/>
          </a:blip>
          <a:srcRect/>
          <a:stretch/>
        </p:blipFill>
        <p:spPr>
          <a:xfrm rot="10800000" flipH="1">
            <a:off x="604731" y="3806290"/>
            <a:ext cx="2194166" cy="118592"/>
          </a:xfrm>
          <a:prstGeom prst="rect">
            <a:avLst/>
          </a:prstGeom>
          <a:noFill/>
          <a:ln>
            <a:noFill/>
          </a:ln>
        </p:spPr>
      </p:pic>
      <p:pic>
        <p:nvPicPr>
          <p:cNvPr id="518" name="Google Shape;518;p22"/>
          <p:cNvPicPr preferRelativeResize="0"/>
          <p:nvPr/>
        </p:nvPicPr>
        <p:blipFill rotWithShape="1">
          <a:blip r:embed="rId13">
            <a:alphaModFix/>
          </a:blip>
          <a:srcRect/>
          <a:stretch/>
        </p:blipFill>
        <p:spPr>
          <a:xfrm rot="10800000" flipH="1">
            <a:off x="6449512" y="3743662"/>
            <a:ext cx="1368153" cy="124158"/>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523"/>
        <p:cNvGrpSpPr/>
        <p:nvPr/>
      </p:nvGrpSpPr>
      <p:grpSpPr>
        <a:xfrm>
          <a:off x="0" y="0"/>
          <a:ext cx="0" cy="0"/>
          <a:chOff x="0" y="0"/>
          <a:chExt cx="0" cy="0"/>
        </a:xfrm>
      </p:grpSpPr>
      <p:sp>
        <p:nvSpPr>
          <p:cNvPr id="524" name="Google Shape;524;p23"/>
          <p:cNvSpPr txBox="1">
            <a:spLocks noGrp="1"/>
          </p:cNvSpPr>
          <p:nvPr>
            <p:ph type="title"/>
          </p:nvPr>
        </p:nvSpPr>
        <p:spPr>
          <a:xfrm>
            <a:off x="377536" y="129367"/>
            <a:ext cx="6172200" cy="857250"/>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SzPts val="4400"/>
              <a:buNone/>
            </a:pPr>
            <a:r>
              <a:rPr lang="en-US" sz="2500" b="1" u="sng">
                <a:solidFill>
                  <a:srgbClr val="17365D"/>
                </a:solidFill>
                <a:latin typeface="Permanent Marker"/>
                <a:ea typeface="Permanent Marker"/>
                <a:cs typeface="Permanent Marker"/>
                <a:sym typeface="Permanent Marker"/>
              </a:rPr>
              <a:t>Wat kan er mislopen als je het toch doet?</a:t>
            </a:r>
            <a:endParaRPr sz="2500" b="1" u="sng">
              <a:solidFill>
                <a:srgbClr val="17365D"/>
              </a:solidFill>
              <a:latin typeface="Permanent Marker"/>
              <a:ea typeface="Permanent Marker"/>
              <a:cs typeface="Permanent Marker"/>
              <a:sym typeface="Permanent Marker"/>
            </a:endParaRPr>
          </a:p>
        </p:txBody>
      </p:sp>
      <p:sp>
        <p:nvSpPr>
          <p:cNvPr id="525" name="Google Shape;525;p23"/>
          <p:cNvSpPr txBox="1">
            <a:spLocks noGrp="1"/>
          </p:cNvSpPr>
          <p:nvPr>
            <p:ph type="body" idx="1"/>
          </p:nvPr>
        </p:nvSpPr>
        <p:spPr>
          <a:xfrm>
            <a:off x="662504" y="1074299"/>
            <a:ext cx="8417490" cy="4310969"/>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270"/>
              </a:spcBef>
              <a:spcAft>
                <a:spcPts val="0"/>
              </a:spcAft>
              <a:buSzPts val="1100"/>
              <a:buNone/>
            </a:pPr>
            <a:r>
              <a:rPr lang="en-US" sz="2000">
                <a:solidFill>
                  <a:srgbClr val="17365D"/>
                </a:solidFill>
                <a:latin typeface="Permanent Marker"/>
                <a:ea typeface="Permanent Marker"/>
                <a:cs typeface="Permanent Marker"/>
                <a:sym typeface="Permanent Marker"/>
              </a:rPr>
              <a:t>Gedragsfactoren: </a:t>
            </a:r>
            <a:endParaRPr sz="2000">
              <a:solidFill>
                <a:srgbClr val="17365D"/>
              </a:solidFill>
              <a:latin typeface="Permanent Marker"/>
              <a:ea typeface="Permanent Marker"/>
              <a:cs typeface="Permanent Marker"/>
              <a:sym typeface="Permanent Marker"/>
            </a:endParaRPr>
          </a:p>
          <a:p>
            <a:pPr marL="0" lvl="0" indent="0" algn="l" rtl="0">
              <a:lnSpc>
                <a:spcPct val="100000"/>
              </a:lnSpc>
              <a:spcBef>
                <a:spcPts val="270"/>
              </a:spcBef>
              <a:spcAft>
                <a:spcPts val="0"/>
              </a:spcAft>
              <a:buSzPts val="1100"/>
              <a:buNone/>
            </a:pPr>
            <a:r>
              <a:rPr lang="en-US" sz="2000">
                <a:solidFill>
                  <a:srgbClr val="17365D"/>
                </a:solidFill>
                <a:latin typeface="Permanent Marker"/>
                <a:ea typeface="Permanent Marker"/>
                <a:cs typeface="Permanent Marker"/>
                <a:sym typeface="Permanent Marker"/>
              </a:rPr>
              <a:t>• Gevaarlijke stunten </a:t>
            </a:r>
            <a:endParaRPr sz="2000">
              <a:solidFill>
                <a:srgbClr val="17365D"/>
              </a:solidFill>
              <a:latin typeface="Permanent Marker"/>
              <a:ea typeface="Permanent Marker"/>
              <a:cs typeface="Permanent Marker"/>
              <a:sym typeface="Permanent Marker"/>
            </a:endParaRPr>
          </a:p>
          <a:p>
            <a:pPr marL="0" lvl="0" indent="0" algn="l" rtl="0">
              <a:lnSpc>
                <a:spcPct val="100000"/>
              </a:lnSpc>
              <a:spcBef>
                <a:spcPts val="270"/>
              </a:spcBef>
              <a:spcAft>
                <a:spcPts val="0"/>
              </a:spcAft>
              <a:buSzPts val="1100"/>
              <a:buNone/>
            </a:pPr>
            <a:r>
              <a:rPr lang="en-US" sz="2000">
                <a:solidFill>
                  <a:srgbClr val="17365D"/>
                </a:solidFill>
                <a:latin typeface="Permanent Marker"/>
                <a:ea typeface="Permanent Marker"/>
                <a:cs typeface="Permanent Marker"/>
                <a:sym typeface="Permanent Marker"/>
              </a:rPr>
              <a:t>• (te lang) vastgehouden/uit de hand afsteken </a:t>
            </a:r>
            <a:endParaRPr sz="2000">
              <a:solidFill>
                <a:srgbClr val="17365D"/>
              </a:solidFill>
              <a:latin typeface="Permanent Marker"/>
              <a:ea typeface="Permanent Marker"/>
              <a:cs typeface="Permanent Marker"/>
              <a:sym typeface="Permanent Marker"/>
            </a:endParaRPr>
          </a:p>
          <a:p>
            <a:pPr marL="0" lvl="0" indent="0" algn="l" rtl="0">
              <a:lnSpc>
                <a:spcPct val="100000"/>
              </a:lnSpc>
              <a:spcBef>
                <a:spcPts val="270"/>
              </a:spcBef>
              <a:spcAft>
                <a:spcPts val="0"/>
              </a:spcAft>
              <a:buSzPts val="1100"/>
              <a:buNone/>
            </a:pPr>
            <a:r>
              <a:rPr lang="en-US" sz="2000">
                <a:solidFill>
                  <a:srgbClr val="17365D"/>
                </a:solidFill>
                <a:latin typeface="Permanent Marker"/>
                <a:ea typeface="Permanent Marker"/>
                <a:cs typeface="Permanent Marker"/>
                <a:sym typeface="Permanent Marker"/>
              </a:rPr>
              <a:t>• Onvoorzichtig , niet genoeg afstand houden</a:t>
            </a:r>
            <a:endParaRPr sz="2000">
              <a:solidFill>
                <a:srgbClr val="17365D"/>
              </a:solidFill>
              <a:latin typeface="Permanent Marker"/>
              <a:ea typeface="Permanent Marker"/>
              <a:cs typeface="Permanent Marker"/>
              <a:sym typeface="Permanent Marker"/>
            </a:endParaRPr>
          </a:p>
          <a:p>
            <a:pPr marL="0" lvl="0" indent="0" algn="l" rtl="0">
              <a:lnSpc>
                <a:spcPct val="100000"/>
              </a:lnSpc>
              <a:spcBef>
                <a:spcPts val="270"/>
              </a:spcBef>
              <a:spcAft>
                <a:spcPts val="0"/>
              </a:spcAft>
              <a:buSzPts val="1100"/>
              <a:buNone/>
            </a:pPr>
            <a:r>
              <a:rPr lang="en-US" sz="2000">
                <a:solidFill>
                  <a:srgbClr val="17365D"/>
                </a:solidFill>
                <a:latin typeface="Permanent Marker"/>
                <a:ea typeface="Permanent Marker"/>
                <a:cs typeface="Permanent Marker"/>
                <a:sym typeface="Permanent Marker"/>
              </a:rPr>
              <a:t>• Onvoldoende afstand, ogen niet beschermen, oren niet beschermen, kledij in brand,....</a:t>
            </a:r>
            <a:endParaRPr sz="2000">
              <a:solidFill>
                <a:srgbClr val="17365D"/>
              </a:solidFill>
              <a:latin typeface="Permanent Marker"/>
              <a:ea typeface="Permanent Marker"/>
              <a:cs typeface="Permanent Marker"/>
              <a:sym typeface="Permanent Marker"/>
            </a:endParaRPr>
          </a:p>
          <a:p>
            <a:pPr marL="0" lvl="0" indent="0" algn="l" rtl="0">
              <a:lnSpc>
                <a:spcPct val="100000"/>
              </a:lnSpc>
              <a:spcBef>
                <a:spcPts val="270"/>
              </a:spcBef>
              <a:spcAft>
                <a:spcPts val="0"/>
              </a:spcAft>
              <a:buSzPts val="1100"/>
              <a:buNone/>
            </a:pPr>
            <a:endParaRPr sz="2000">
              <a:solidFill>
                <a:srgbClr val="17365D"/>
              </a:solidFill>
              <a:latin typeface="Permanent Marker"/>
              <a:ea typeface="Permanent Marker"/>
              <a:cs typeface="Permanent Marker"/>
              <a:sym typeface="Permanent Marker"/>
            </a:endParaRPr>
          </a:p>
          <a:p>
            <a:pPr marL="0" lvl="0" indent="0" algn="l" rtl="0">
              <a:lnSpc>
                <a:spcPct val="100000"/>
              </a:lnSpc>
              <a:spcBef>
                <a:spcPts val="270"/>
              </a:spcBef>
              <a:spcAft>
                <a:spcPts val="0"/>
              </a:spcAft>
              <a:buSzPts val="1100"/>
              <a:buNone/>
            </a:pPr>
            <a:r>
              <a:rPr lang="en-US" sz="2000">
                <a:solidFill>
                  <a:srgbClr val="17365D"/>
                </a:solidFill>
                <a:latin typeface="Permanent Marker"/>
                <a:ea typeface="Permanent Marker"/>
                <a:cs typeface="Permanent Marker"/>
                <a:sym typeface="Permanent Marker"/>
              </a:rPr>
              <a:t>Productfalen: </a:t>
            </a:r>
            <a:endParaRPr sz="2000">
              <a:solidFill>
                <a:srgbClr val="17365D"/>
              </a:solidFill>
              <a:latin typeface="Permanent Marker"/>
              <a:ea typeface="Permanent Marker"/>
              <a:cs typeface="Permanent Marker"/>
              <a:sym typeface="Permanent Marker"/>
            </a:endParaRPr>
          </a:p>
          <a:p>
            <a:pPr marL="0" lvl="0" indent="0" algn="l" rtl="0">
              <a:lnSpc>
                <a:spcPct val="100000"/>
              </a:lnSpc>
              <a:spcBef>
                <a:spcPts val="270"/>
              </a:spcBef>
              <a:spcAft>
                <a:spcPts val="0"/>
              </a:spcAft>
              <a:buSzPts val="1100"/>
              <a:buNone/>
            </a:pPr>
            <a:r>
              <a:rPr lang="en-US" sz="2000">
                <a:solidFill>
                  <a:srgbClr val="17365D"/>
                </a:solidFill>
                <a:latin typeface="Permanent Marker"/>
                <a:ea typeface="Permanent Marker"/>
                <a:cs typeface="Permanent Marker"/>
                <a:sym typeface="Permanent Marker"/>
              </a:rPr>
              <a:t>• (Te) vroeg ontploffen</a:t>
            </a:r>
            <a:endParaRPr sz="2000">
              <a:solidFill>
                <a:srgbClr val="17365D"/>
              </a:solidFill>
              <a:latin typeface="Permanent Marker"/>
              <a:ea typeface="Permanent Marker"/>
              <a:cs typeface="Permanent Marker"/>
              <a:sym typeface="Permanent Marker"/>
            </a:endParaRPr>
          </a:p>
          <a:p>
            <a:pPr marL="0" lvl="0" indent="0" algn="l" rtl="0">
              <a:lnSpc>
                <a:spcPct val="100000"/>
              </a:lnSpc>
              <a:spcBef>
                <a:spcPts val="270"/>
              </a:spcBef>
              <a:spcAft>
                <a:spcPts val="0"/>
              </a:spcAft>
              <a:buSzPts val="1100"/>
              <a:buNone/>
            </a:pPr>
            <a:r>
              <a:rPr lang="en-US" sz="2000">
                <a:solidFill>
                  <a:srgbClr val="17365D"/>
                </a:solidFill>
                <a:latin typeface="Permanent Marker"/>
                <a:ea typeface="Permanent Marker"/>
                <a:cs typeface="Permanent Marker"/>
                <a:sym typeface="Permanent Marker"/>
              </a:rPr>
              <a:t>• Vuurpijl niet omhoog </a:t>
            </a:r>
            <a:endParaRPr sz="2000">
              <a:solidFill>
                <a:srgbClr val="17365D"/>
              </a:solidFill>
              <a:latin typeface="Permanent Marker"/>
              <a:ea typeface="Permanent Marker"/>
              <a:cs typeface="Permanent Marker"/>
              <a:sym typeface="Permanent Marker"/>
            </a:endParaRPr>
          </a:p>
          <a:p>
            <a:pPr marL="0" lvl="0" indent="0" algn="l" rtl="0">
              <a:lnSpc>
                <a:spcPct val="100000"/>
              </a:lnSpc>
              <a:spcBef>
                <a:spcPts val="270"/>
              </a:spcBef>
              <a:spcAft>
                <a:spcPts val="0"/>
              </a:spcAft>
              <a:buSzPts val="1100"/>
              <a:buNone/>
            </a:pPr>
            <a:r>
              <a:rPr lang="en-US" sz="2000">
                <a:solidFill>
                  <a:srgbClr val="17365D"/>
                </a:solidFill>
                <a:latin typeface="Permanent Marker"/>
                <a:ea typeface="Permanent Marker"/>
                <a:cs typeface="Permanent Marker"/>
                <a:sym typeface="Permanent Marker"/>
              </a:rPr>
              <a:t>• Cakebox die omvalt</a:t>
            </a:r>
            <a:endParaRPr sz="2000">
              <a:solidFill>
                <a:srgbClr val="17365D"/>
              </a:solidFill>
              <a:latin typeface="Permanent Marker"/>
              <a:ea typeface="Permanent Marker"/>
              <a:cs typeface="Permanent Marker"/>
              <a:sym typeface="Permanent Marker"/>
            </a:endParaRPr>
          </a:p>
          <a:p>
            <a:pPr marL="0" lvl="0" indent="0" algn="l" rtl="0">
              <a:lnSpc>
                <a:spcPct val="100000"/>
              </a:lnSpc>
              <a:spcBef>
                <a:spcPts val="270"/>
              </a:spcBef>
              <a:spcAft>
                <a:spcPts val="0"/>
              </a:spcAft>
              <a:buSzPts val="1100"/>
              <a:buNone/>
            </a:pPr>
            <a:r>
              <a:rPr lang="en-US" sz="2000">
                <a:solidFill>
                  <a:srgbClr val="17365D"/>
                </a:solidFill>
                <a:latin typeface="Permanent Marker"/>
                <a:ea typeface="Permanent Marker"/>
                <a:cs typeface="Permanent Marker"/>
                <a:sym typeface="Permanent Marker"/>
              </a:rPr>
              <a:t>• Steekvlam </a:t>
            </a:r>
            <a:endParaRPr sz="2000">
              <a:solidFill>
                <a:srgbClr val="17365D"/>
              </a:solidFill>
              <a:latin typeface="Permanent Marker"/>
              <a:ea typeface="Permanent Marker"/>
              <a:cs typeface="Permanent Marker"/>
              <a:sym typeface="Permanent Marker"/>
            </a:endParaRPr>
          </a:p>
        </p:txBody>
      </p:sp>
      <p:pic>
        <p:nvPicPr>
          <p:cNvPr id="526" name="Google Shape;526;p23"/>
          <p:cNvPicPr preferRelativeResize="0"/>
          <p:nvPr/>
        </p:nvPicPr>
        <p:blipFill rotWithShape="1">
          <a:blip r:embed="rId3">
            <a:alphaModFix/>
          </a:blip>
          <a:srcRect t="63795" r="44269"/>
          <a:stretch/>
        </p:blipFill>
        <p:spPr>
          <a:xfrm>
            <a:off x="7485745" y="3608847"/>
            <a:ext cx="2948479" cy="3069305"/>
          </a:xfrm>
          <a:prstGeom prst="rect">
            <a:avLst/>
          </a:prstGeom>
          <a:noFill/>
          <a:ln>
            <a:noFill/>
          </a:ln>
        </p:spPr>
      </p:pic>
      <p:pic>
        <p:nvPicPr>
          <p:cNvPr id="527" name="Google Shape;527;p23"/>
          <p:cNvPicPr preferRelativeResize="0"/>
          <p:nvPr/>
        </p:nvPicPr>
        <p:blipFill rotWithShape="1">
          <a:blip r:embed="rId3">
            <a:alphaModFix/>
          </a:blip>
          <a:srcRect l="-826" t="2378" r="45095" b="61417"/>
          <a:stretch/>
        </p:blipFill>
        <p:spPr>
          <a:xfrm>
            <a:off x="-357733" y="4212387"/>
            <a:ext cx="1788915" cy="1862223"/>
          </a:xfrm>
          <a:prstGeom prst="rect">
            <a:avLst/>
          </a:prstGeom>
          <a:noFill/>
          <a:ln>
            <a:noFill/>
          </a:ln>
        </p:spPr>
      </p:pic>
      <p:pic>
        <p:nvPicPr>
          <p:cNvPr id="528" name="Google Shape;528;p23"/>
          <p:cNvPicPr preferRelativeResize="0"/>
          <p:nvPr/>
        </p:nvPicPr>
        <p:blipFill rotWithShape="1">
          <a:blip r:embed="rId3">
            <a:alphaModFix/>
          </a:blip>
          <a:srcRect l="-826" t="2378" r="45095" b="61417"/>
          <a:stretch/>
        </p:blipFill>
        <p:spPr>
          <a:xfrm>
            <a:off x="-354048" y="-340096"/>
            <a:ext cx="1788915" cy="1862223"/>
          </a:xfrm>
          <a:prstGeom prst="rect">
            <a:avLst/>
          </a:prstGeom>
          <a:noFill/>
          <a:ln>
            <a:noFill/>
          </a:ln>
        </p:spPr>
      </p:pic>
      <p:pic>
        <p:nvPicPr>
          <p:cNvPr id="529" name="Google Shape;529;p23"/>
          <p:cNvPicPr preferRelativeResize="0"/>
          <p:nvPr/>
        </p:nvPicPr>
        <p:blipFill rotWithShape="1">
          <a:blip r:embed="rId3">
            <a:alphaModFix/>
          </a:blip>
          <a:srcRect l="-826" t="2378" r="45095" b="61417"/>
          <a:stretch/>
        </p:blipFill>
        <p:spPr>
          <a:xfrm>
            <a:off x="8311316" y="2677735"/>
            <a:ext cx="1788915" cy="1862223"/>
          </a:xfrm>
          <a:prstGeom prst="rect">
            <a:avLst/>
          </a:prstGeom>
          <a:noFill/>
          <a:ln>
            <a:noFill/>
          </a:ln>
        </p:spPr>
      </p:pic>
      <p:pic>
        <p:nvPicPr>
          <p:cNvPr id="530" name="Google Shape;530;p23"/>
          <p:cNvPicPr preferRelativeResize="0"/>
          <p:nvPr/>
        </p:nvPicPr>
        <p:blipFill rotWithShape="1">
          <a:blip r:embed="rId4">
            <a:alphaModFix/>
          </a:blip>
          <a:srcRect/>
          <a:stretch/>
        </p:blipFill>
        <p:spPr>
          <a:xfrm>
            <a:off x="3846958" y="2861668"/>
            <a:ext cx="3719460" cy="2413000"/>
          </a:xfrm>
          <a:prstGeom prst="rect">
            <a:avLst/>
          </a:prstGeom>
          <a:noFill/>
          <a:ln>
            <a:noFill/>
          </a:ln>
        </p:spPr>
      </p:pic>
      <p:pic>
        <p:nvPicPr>
          <p:cNvPr id="531" name="Google Shape;531;p23"/>
          <p:cNvPicPr preferRelativeResize="0"/>
          <p:nvPr/>
        </p:nvPicPr>
        <p:blipFill rotWithShape="1">
          <a:blip r:embed="rId5">
            <a:alphaModFix/>
          </a:blip>
          <a:srcRect/>
          <a:stretch/>
        </p:blipFill>
        <p:spPr>
          <a:xfrm>
            <a:off x="6062980" y="691923"/>
            <a:ext cx="2418516" cy="1813887"/>
          </a:xfrm>
          <a:prstGeom prst="rect">
            <a:avLst/>
          </a:prstGeom>
          <a:noFill/>
          <a:ln>
            <a:noFill/>
          </a:ln>
        </p:spPr>
      </p:pic>
      <p:pic>
        <p:nvPicPr>
          <p:cNvPr id="532" name="Google Shape;532;p23" descr="Vuurwerk voorlichting door slachtoffers"/>
          <p:cNvPicPr preferRelativeResize="0"/>
          <p:nvPr/>
        </p:nvPicPr>
        <p:blipFill rotWithShape="1">
          <a:blip r:embed="rId6">
            <a:alphaModFix/>
          </a:blip>
          <a:srcRect/>
          <a:stretch/>
        </p:blipFill>
        <p:spPr>
          <a:xfrm>
            <a:off x="64006" y="13382"/>
            <a:ext cx="9015988" cy="509403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2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2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530"/>
                                        </p:tgtEl>
                                        <p:attrNameLst>
                                          <p:attrName>style.visibility</p:attrName>
                                        </p:attrNameLst>
                                      </p:cBhvr>
                                      <p:to>
                                        <p:strVal val="visible"/>
                                      </p:to>
                                    </p:set>
                                    <p:anim calcmode="lin" valueType="num">
                                      <p:cBhvr additive="base">
                                        <p:cTn id="55" dur="500"/>
                                        <p:tgtEl>
                                          <p:spTgt spid="530"/>
                                        </p:tgtEl>
                                        <p:attrNameLst>
                                          <p:attrName>ppt_x</p:attrName>
                                        </p:attrNameLst>
                                      </p:cBhvr>
                                      <p:tavLst>
                                        <p:tav tm="0">
                                          <p:val>
                                            <p:strVal val="#ppt_x+1"/>
                                          </p:val>
                                        </p:tav>
                                        <p:tav tm="100000">
                                          <p:val>
                                            <p:strVal val="#ppt_x"/>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25" descr="A picture containing logo&#10;&#10;Description automatically generated"/>
          <p:cNvPicPr preferRelativeResize="0"/>
          <p:nvPr/>
        </p:nvPicPr>
        <p:blipFill rotWithShape="1">
          <a:blip r:embed="rId3">
            <a:alphaModFix amt="70000"/>
          </a:blip>
          <a:srcRect l="4784" t="25389" r="30684" b="56633"/>
          <a:stretch/>
        </p:blipFill>
        <p:spPr>
          <a:xfrm>
            <a:off x="277669" y="102794"/>
            <a:ext cx="9163151" cy="735410"/>
          </a:xfrm>
          <a:prstGeom prst="rect">
            <a:avLst/>
          </a:prstGeom>
          <a:noFill/>
          <a:ln>
            <a:noFill/>
          </a:ln>
        </p:spPr>
      </p:pic>
      <p:sp>
        <p:nvSpPr>
          <p:cNvPr id="539" name="Google Shape;539;p25"/>
          <p:cNvSpPr/>
          <p:nvPr/>
        </p:nvSpPr>
        <p:spPr>
          <a:xfrm>
            <a:off x="-298776" y="233689"/>
            <a:ext cx="9275216" cy="523180"/>
          </a:xfrm>
          <a:prstGeom prst="rect">
            <a:avLst/>
          </a:prstGeom>
          <a:noFill/>
          <a:ln>
            <a:noFill/>
          </a:ln>
        </p:spPr>
        <p:txBody>
          <a:bodyPr spcFirstLastPara="1" wrap="square" lIns="91425" tIns="45700" rIns="91425" bIns="45700" anchor="t" anchorCtr="0">
            <a:spAutoFit/>
          </a:bodyPr>
          <a:lstStyle/>
          <a:p>
            <a:pPr marL="257175" marR="0" lvl="0" indent="0" algn="l" rtl="0">
              <a:lnSpc>
                <a:spcPct val="80000"/>
              </a:lnSpc>
              <a:spcBef>
                <a:spcPts val="0"/>
              </a:spcBef>
              <a:spcAft>
                <a:spcPts val="0"/>
              </a:spcAft>
              <a:buNone/>
            </a:pPr>
            <a:r>
              <a:rPr lang="en-US" sz="3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6.  </a:t>
            </a:r>
            <a:r>
              <a:rPr lang="en-US" sz="3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Eerste</a:t>
            </a:r>
            <a:r>
              <a:rPr lang="en-US" sz="3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Hulp</a:t>
            </a:r>
            <a:r>
              <a:rPr lang="en-US" sz="3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Bij</a:t>
            </a:r>
            <a:r>
              <a:rPr lang="en-US" sz="3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(brand)</a:t>
            </a:r>
            <a:r>
              <a:rPr lang="en-US" sz="3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Ongevallen</a:t>
            </a:r>
            <a:endParaRPr sz="3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540" name="Google Shape;540;p25"/>
          <p:cNvSpPr txBox="1"/>
          <p:nvPr/>
        </p:nvSpPr>
        <p:spPr>
          <a:xfrm>
            <a:off x="638828" y="1076615"/>
            <a:ext cx="6240715"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1.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Verwijder</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het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slachtoffer</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van het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gevaar</a:t>
            </a:r>
            <a:endParaRPr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541" name="Google Shape;541;p25"/>
          <p:cNvSpPr txBox="1"/>
          <p:nvPr/>
        </p:nvSpPr>
        <p:spPr>
          <a:xfrm>
            <a:off x="638828" y="1548156"/>
            <a:ext cx="49890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2.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Eerst</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water, de rest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komt</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later</a:t>
            </a:r>
            <a:endParaRPr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542" name="Google Shape;542;p25"/>
          <p:cNvSpPr txBox="1"/>
          <p:nvPr/>
        </p:nvSpPr>
        <p:spPr>
          <a:xfrm>
            <a:off x="823771" y="1929980"/>
            <a:ext cx="6055771"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minstens</a:t>
            </a:r>
            <a:r>
              <a:rPr lang="en-US"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20 min. </a:t>
            </a:r>
            <a:r>
              <a:rPr lang="en-US" sz="1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onder</a:t>
            </a:r>
            <a:r>
              <a:rPr lang="en-US"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lauw</a:t>
            </a:r>
            <a:r>
              <a:rPr lang="en-US"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stromend</a:t>
            </a:r>
            <a:r>
              <a:rPr lang="en-US"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water (20 </a:t>
            </a:r>
            <a:r>
              <a:rPr lang="en-US" sz="1500" b="0" i="0" u="none" strike="noStrike" cap="none"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graden</a:t>
            </a:r>
            <a:r>
              <a:rPr lang="en-US" sz="1500" b="0" i="0" u="none" strike="noStrike" cap="none"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op </a:t>
            </a:r>
            <a:r>
              <a:rPr lang="en-US" sz="1500" b="0" i="0" u="none" strike="noStrike" cap="none"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een</a:t>
            </a:r>
            <a:r>
              <a:rPr lang="en-US" sz="1500" b="0" i="0" u="none" strike="noStrike" cap="none"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afstand</a:t>
            </a:r>
            <a:r>
              <a:rPr lang="en-US" sz="1500" b="0" i="0" u="none" strike="noStrike" cap="none"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van 20 cm</a:t>
            </a:r>
            <a:endParaRPr sz="15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543" name="Google Shape;543;p25"/>
          <p:cNvSpPr txBox="1"/>
          <p:nvPr/>
        </p:nvSpPr>
        <p:spPr>
          <a:xfrm>
            <a:off x="638828" y="2470966"/>
            <a:ext cx="476378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3.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Staat</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kledij</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in brand?</a:t>
            </a:r>
            <a:endParaRPr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544" name="Google Shape;544;p25"/>
          <p:cNvSpPr txBox="1"/>
          <p:nvPr/>
        </p:nvSpPr>
        <p:spPr>
          <a:xfrm>
            <a:off x="823771" y="2885675"/>
            <a:ext cx="5859487" cy="3231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Niet</a:t>
            </a:r>
            <a:r>
              <a:rPr lang="en-US"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rennen</a:t>
            </a:r>
            <a:r>
              <a:rPr lang="en-US"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bedekken</a:t>
            </a:r>
            <a:r>
              <a:rPr lang="en-US"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met </a:t>
            </a:r>
            <a:r>
              <a:rPr lang="en-US" sz="1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jas</a:t>
            </a:r>
            <a:r>
              <a:rPr lang="en-US"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deken</a:t>
            </a:r>
            <a:r>
              <a:rPr lang="en-US"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en</a:t>
            </a:r>
            <a:r>
              <a:rPr lang="en-US"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/of laten </a:t>
            </a:r>
            <a:r>
              <a:rPr lang="en-US" sz="1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rollen</a:t>
            </a:r>
            <a:endParaRPr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545" name="Google Shape;545;p25"/>
          <p:cNvSpPr txBox="1"/>
          <p:nvPr/>
        </p:nvSpPr>
        <p:spPr>
          <a:xfrm>
            <a:off x="638828" y="3599789"/>
            <a:ext cx="4278983"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4.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Ogen</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uitspoelen</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met water!</a:t>
            </a:r>
            <a:endParaRPr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546" name="Google Shape;546;p25"/>
          <p:cNvSpPr txBox="1"/>
          <p:nvPr/>
        </p:nvSpPr>
        <p:spPr>
          <a:xfrm>
            <a:off x="823771" y="3237102"/>
            <a:ext cx="6247589" cy="3231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Trek </a:t>
            </a:r>
            <a:r>
              <a:rPr lang="en-US" sz="1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ingebrande</a:t>
            </a:r>
            <a:r>
              <a:rPr lang="en-US"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kledij</a:t>
            </a:r>
            <a:r>
              <a:rPr lang="en-US"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nooit</a:t>
            </a:r>
            <a:r>
              <a:rPr lang="en-US"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uit</a:t>
            </a:r>
            <a:r>
              <a:rPr lang="en-US" sz="1500" b="0" i="0" u="none" strike="noStrike" cap="none"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verwijder</a:t>
            </a:r>
            <a:r>
              <a:rPr lang="en-US" sz="1500" b="0" i="0" u="none" strike="noStrike" cap="none"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een</a:t>
            </a:r>
            <a:r>
              <a:rPr lang="en-US" sz="1500" b="0" i="0" u="none" strike="noStrike" cap="none"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babyluier</a:t>
            </a:r>
            <a:r>
              <a:rPr lang="en-US" sz="1500" b="0" i="0" u="none" strike="noStrike" cap="none"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wél</a:t>
            </a:r>
            <a:r>
              <a:rPr lang="en-US" sz="1500" b="0" i="0" u="none" strike="noStrike" cap="none"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sz="15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547" name="Google Shape;547;p25"/>
          <p:cNvSpPr txBox="1"/>
          <p:nvPr/>
        </p:nvSpPr>
        <p:spPr>
          <a:xfrm>
            <a:off x="647259" y="4025066"/>
            <a:ext cx="784407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5.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Bij</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(brand)</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wonden</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door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6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bel je ALTIJD </a:t>
            </a:r>
            <a:r>
              <a:rPr lang="en-US" sz="16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een</a:t>
            </a:r>
            <a:r>
              <a:rPr lang="en-US" sz="16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6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dokter</a:t>
            </a:r>
            <a:r>
              <a:rPr lang="en-US" sz="16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sz="16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548" name="Google Shape;548;p25"/>
          <p:cNvSpPr txBox="1"/>
          <p:nvPr/>
        </p:nvSpPr>
        <p:spPr>
          <a:xfrm>
            <a:off x="647259" y="4481172"/>
            <a:ext cx="196105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6. Bel 112</a:t>
            </a:r>
            <a:endParaRPr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pic>
        <p:nvPicPr>
          <p:cNvPr id="549" name="Google Shape;549;p25"/>
          <p:cNvPicPr preferRelativeResize="0"/>
          <p:nvPr/>
        </p:nvPicPr>
        <p:blipFill rotWithShape="1">
          <a:blip r:embed="rId4">
            <a:alphaModFix/>
          </a:blip>
          <a:srcRect/>
          <a:stretch/>
        </p:blipFill>
        <p:spPr>
          <a:xfrm rot="409152">
            <a:off x="7480644" y="4310140"/>
            <a:ext cx="1489484" cy="957954"/>
          </a:xfrm>
          <a:prstGeom prst="rect">
            <a:avLst/>
          </a:prstGeom>
          <a:noFill/>
          <a:ln>
            <a:noFill/>
          </a:ln>
        </p:spPr>
      </p:pic>
      <p:pic>
        <p:nvPicPr>
          <p:cNvPr id="550" name="Google Shape;550;p25" descr="A picture containing dark, light, lit, night&#10;&#10;Description automatically generated"/>
          <p:cNvPicPr preferRelativeResize="0"/>
          <p:nvPr/>
        </p:nvPicPr>
        <p:blipFill rotWithShape="1">
          <a:blip r:embed="rId5">
            <a:alphaModFix/>
          </a:blip>
          <a:srcRect t="63795" r="40167"/>
          <a:stretch/>
        </p:blipFill>
        <p:spPr>
          <a:xfrm rot="1531788">
            <a:off x="-274407" y="4482352"/>
            <a:ext cx="1165673" cy="1128578"/>
          </a:xfrm>
          <a:prstGeom prst="rect">
            <a:avLst/>
          </a:prstGeom>
          <a:noFill/>
          <a:ln>
            <a:noFill/>
          </a:ln>
        </p:spPr>
      </p:pic>
      <p:pic>
        <p:nvPicPr>
          <p:cNvPr id="551" name="Google Shape;551;p25" descr="A picture containing dark, light, lit, night&#10;&#10;Description automatically generated"/>
          <p:cNvPicPr preferRelativeResize="0"/>
          <p:nvPr/>
        </p:nvPicPr>
        <p:blipFill rotWithShape="1">
          <a:blip r:embed="rId5">
            <a:alphaModFix/>
          </a:blip>
          <a:srcRect t="63795" r="40167"/>
          <a:stretch/>
        </p:blipFill>
        <p:spPr>
          <a:xfrm rot="1531788">
            <a:off x="7795502" y="615201"/>
            <a:ext cx="859767" cy="832407"/>
          </a:xfrm>
          <a:prstGeom prst="rect">
            <a:avLst/>
          </a:prstGeom>
          <a:noFill/>
          <a:ln>
            <a:noFill/>
          </a:ln>
        </p:spPr>
      </p:pic>
      <p:pic>
        <p:nvPicPr>
          <p:cNvPr id="552" name="Google Shape;552;p25" descr="A picture containing dark, light, lit, night&#10;&#10;Description automatically generated"/>
          <p:cNvPicPr preferRelativeResize="0"/>
          <p:nvPr/>
        </p:nvPicPr>
        <p:blipFill rotWithShape="1">
          <a:blip r:embed="rId5">
            <a:alphaModFix/>
          </a:blip>
          <a:srcRect t="63795" r="40167"/>
          <a:stretch/>
        </p:blipFill>
        <p:spPr>
          <a:xfrm rot="1531788">
            <a:off x="8147103" y="1027952"/>
            <a:ext cx="1165673" cy="1128578"/>
          </a:xfrm>
          <a:prstGeom prst="rect">
            <a:avLst/>
          </a:prstGeom>
          <a:noFill/>
          <a:ln>
            <a:noFill/>
          </a:ln>
        </p:spPr>
      </p:pic>
      <p:pic>
        <p:nvPicPr>
          <p:cNvPr id="553" name="Google Shape;553;p25"/>
          <p:cNvPicPr preferRelativeResize="0"/>
          <p:nvPr/>
        </p:nvPicPr>
        <p:blipFill rotWithShape="1">
          <a:blip r:embed="rId6">
            <a:alphaModFix/>
          </a:blip>
          <a:srcRect/>
          <a:stretch/>
        </p:blipFill>
        <p:spPr>
          <a:xfrm>
            <a:off x="7175876" y="2887415"/>
            <a:ext cx="1099444" cy="1052950"/>
          </a:xfrm>
          <a:prstGeom prst="rect">
            <a:avLst/>
          </a:prstGeom>
          <a:noFill/>
          <a:ln>
            <a:noFill/>
          </a:ln>
        </p:spPr>
      </p:pic>
      <p:pic>
        <p:nvPicPr>
          <p:cNvPr id="554" name="Google Shape;554;p25"/>
          <p:cNvPicPr preferRelativeResize="0"/>
          <p:nvPr/>
        </p:nvPicPr>
        <p:blipFill rotWithShape="1">
          <a:blip r:embed="rId7">
            <a:alphaModFix/>
          </a:blip>
          <a:srcRect/>
          <a:stretch/>
        </p:blipFill>
        <p:spPr>
          <a:xfrm>
            <a:off x="6754447" y="1280147"/>
            <a:ext cx="1612313" cy="1299126"/>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26" descr="A picture containing text&#10;&#10;Description automatically generated"/>
          <p:cNvPicPr preferRelativeResize="0"/>
          <p:nvPr/>
        </p:nvPicPr>
        <p:blipFill rotWithShape="1">
          <a:blip r:embed="rId3">
            <a:alphaModFix amt="70000"/>
          </a:blip>
          <a:srcRect t="23024" r="31555" b="57450"/>
          <a:stretch/>
        </p:blipFill>
        <p:spPr>
          <a:xfrm>
            <a:off x="425488" y="0"/>
            <a:ext cx="2959228" cy="857250"/>
          </a:xfrm>
          <a:prstGeom prst="rect">
            <a:avLst/>
          </a:prstGeom>
          <a:noFill/>
          <a:ln>
            <a:noFill/>
          </a:ln>
        </p:spPr>
      </p:pic>
      <p:sp>
        <p:nvSpPr>
          <p:cNvPr id="562" name="Google Shape;562;p26"/>
          <p:cNvSpPr/>
          <p:nvPr/>
        </p:nvSpPr>
        <p:spPr>
          <a:xfrm>
            <a:off x="-146376" y="233688"/>
            <a:ext cx="3966536" cy="585225"/>
          </a:xfrm>
          <a:prstGeom prst="rect">
            <a:avLst/>
          </a:prstGeom>
          <a:noFill/>
          <a:ln>
            <a:noFill/>
          </a:ln>
        </p:spPr>
        <p:txBody>
          <a:bodyPr spcFirstLastPara="1" wrap="square" lIns="91425" tIns="45700" rIns="91425" bIns="45700" anchor="t" anchorCtr="0">
            <a:spAutoFit/>
          </a:bodyPr>
          <a:lstStyle/>
          <a:p>
            <a:pPr marL="257175" marR="0" lvl="0" indent="0" algn="l" rtl="0">
              <a:lnSpc>
                <a:spcPct val="80000"/>
              </a:lnSpc>
              <a:spcBef>
                <a:spcPts val="0"/>
              </a:spcBef>
              <a:spcAft>
                <a:spcPts val="0"/>
              </a:spcAft>
              <a:buNone/>
            </a:pPr>
            <a:r>
              <a:rPr lang="en-US" sz="4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7.  Bel 112</a:t>
            </a:r>
            <a:endParaRPr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pic>
        <p:nvPicPr>
          <p:cNvPr id="563" name="Google Shape;563;p26"/>
          <p:cNvPicPr preferRelativeResize="0"/>
          <p:nvPr/>
        </p:nvPicPr>
        <p:blipFill rotWithShape="1">
          <a:blip r:embed="rId4">
            <a:alphaModFix/>
          </a:blip>
          <a:srcRect/>
          <a:stretch/>
        </p:blipFill>
        <p:spPr>
          <a:xfrm>
            <a:off x="6190989" y="2041742"/>
            <a:ext cx="2953011" cy="2953011"/>
          </a:xfrm>
          <a:prstGeom prst="rect">
            <a:avLst/>
          </a:prstGeom>
          <a:noFill/>
          <a:ln>
            <a:noFill/>
          </a:ln>
        </p:spPr>
      </p:pic>
      <p:pic>
        <p:nvPicPr>
          <p:cNvPr id="564" name="Google Shape;564;p26" descr="A picture containing dark, light, lit, night&#10;&#10;Description automatically generated"/>
          <p:cNvPicPr preferRelativeResize="0"/>
          <p:nvPr/>
        </p:nvPicPr>
        <p:blipFill rotWithShape="1">
          <a:blip r:embed="rId5">
            <a:alphaModFix/>
          </a:blip>
          <a:srcRect t="63795" r="40167"/>
          <a:stretch/>
        </p:blipFill>
        <p:spPr>
          <a:xfrm rot="1531788">
            <a:off x="-274407" y="4168725"/>
            <a:ext cx="1165673" cy="1128578"/>
          </a:xfrm>
          <a:prstGeom prst="rect">
            <a:avLst/>
          </a:prstGeom>
          <a:noFill/>
          <a:ln>
            <a:noFill/>
          </a:ln>
        </p:spPr>
      </p:pic>
      <p:pic>
        <p:nvPicPr>
          <p:cNvPr id="565" name="Google Shape;565;p26" descr="A picture containing dark, light, lit, night&#10;&#10;Description automatically generated"/>
          <p:cNvPicPr preferRelativeResize="0"/>
          <p:nvPr/>
        </p:nvPicPr>
        <p:blipFill rotWithShape="1">
          <a:blip r:embed="rId5">
            <a:alphaModFix/>
          </a:blip>
          <a:srcRect t="63795" r="40167"/>
          <a:stretch/>
        </p:blipFill>
        <p:spPr>
          <a:xfrm rot="1531788">
            <a:off x="7142393" y="59569"/>
            <a:ext cx="1165673" cy="1128578"/>
          </a:xfrm>
          <a:prstGeom prst="rect">
            <a:avLst/>
          </a:prstGeom>
          <a:noFill/>
          <a:ln>
            <a:noFill/>
          </a:ln>
        </p:spPr>
      </p:pic>
      <p:pic>
        <p:nvPicPr>
          <p:cNvPr id="566" name="Google Shape;566;p26" descr="A picture containing dark, light, lit, night&#10;&#10;Description automatically generated"/>
          <p:cNvPicPr preferRelativeResize="0"/>
          <p:nvPr/>
        </p:nvPicPr>
        <p:blipFill rotWithShape="1">
          <a:blip r:embed="rId5">
            <a:alphaModFix/>
          </a:blip>
          <a:srcRect t="63795" r="40167"/>
          <a:stretch/>
        </p:blipFill>
        <p:spPr>
          <a:xfrm rot="1531788">
            <a:off x="7679597" y="927014"/>
            <a:ext cx="642594" cy="622145"/>
          </a:xfrm>
          <a:prstGeom prst="rect">
            <a:avLst/>
          </a:prstGeom>
          <a:noFill/>
          <a:ln>
            <a:noFill/>
          </a:ln>
        </p:spPr>
      </p:pic>
      <p:pic>
        <p:nvPicPr>
          <p:cNvPr id="10" name="Google Shape;560;p26" descr="A picture containing text&#10;&#10;Description automatically generated">
            <a:extLst>
              <a:ext uri="{FF2B5EF4-FFF2-40B4-BE49-F238E27FC236}">
                <a16:creationId xmlns:a16="http://schemas.microsoft.com/office/drawing/2014/main" xmlns="" id="{7E5738A5-38F1-AC4C-817E-83874E0A1EC0}"/>
              </a:ext>
            </a:extLst>
          </p:cNvPr>
          <p:cNvPicPr preferRelativeResize="0"/>
          <p:nvPr/>
        </p:nvPicPr>
        <p:blipFill rotWithShape="1">
          <a:blip r:embed="rId3">
            <a:alphaModFix amt="70000"/>
          </a:blip>
          <a:srcRect t="23024" r="31555" b="57450"/>
          <a:stretch/>
        </p:blipFill>
        <p:spPr>
          <a:xfrm>
            <a:off x="759389" y="2327883"/>
            <a:ext cx="1414074" cy="487263"/>
          </a:xfrm>
          <a:prstGeom prst="rect">
            <a:avLst/>
          </a:prstGeom>
          <a:noFill/>
          <a:ln>
            <a:noFill/>
          </a:ln>
        </p:spPr>
      </p:pic>
      <p:pic>
        <p:nvPicPr>
          <p:cNvPr id="567" name="Google Shape;567;p26"/>
          <p:cNvPicPr preferRelativeResize="0"/>
          <p:nvPr/>
        </p:nvPicPr>
        <p:blipFill rotWithShape="1">
          <a:blip r:embed="rId6">
            <a:alphaModFix/>
          </a:blip>
          <a:srcRect/>
          <a:stretch/>
        </p:blipFill>
        <p:spPr>
          <a:xfrm>
            <a:off x="2783591" y="3178828"/>
            <a:ext cx="2389978" cy="2581175"/>
          </a:xfrm>
          <a:prstGeom prst="rect">
            <a:avLst/>
          </a:prstGeom>
          <a:noFill/>
          <a:ln>
            <a:noFill/>
          </a:ln>
        </p:spPr>
      </p:pic>
      <p:pic>
        <p:nvPicPr>
          <p:cNvPr id="11" name="Google Shape;560;p26" descr="A picture containing text&#10;&#10;Description automatically generated">
            <a:extLst>
              <a:ext uri="{FF2B5EF4-FFF2-40B4-BE49-F238E27FC236}">
                <a16:creationId xmlns:a16="http://schemas.microsoft.com/office/drawing/2014/main" xmlns="" id="{9C0B41C5-C36D-F946-85CA-3470C8C468B8}"/>
              </a:ext>
            </a:extLst>
          </p:cNvPr>
          <p:cNvPicPr preferRelativeResize="0"/>
          <p:nvPr/>
        </p:nvPicPr>
        <p:blipFill rotWithShape="1">
          <a:blip r:embed="rId3">
            <a:alphaModFix amt="70000"/>
          </a:blip>
          <a:srcRect t="23024" r="31555" b="57450"/>
          <a:stretch/>
        </p:blipFill>
        <p:spPr>
          <a:xfrm>
            <a:off x="759389" y="2703978"/>
            <a:ext cx="1265696" cy="487264"/>
          </a:xfrm>
          <a:prstGeom prst="rect">
            <a:avLst/>
          </a:prstGeom>
          <a:noFill/>
          <a:ln>
            <a:noFill/>
          </a:ln>
        </p:spPr>
      </p:pic>
      <p:pic>
        <p:nvPicPr>
          <p:cNvPr id="13" name="Google Shape;560;p26" descr="A picture containing text&#10;&#10;Description automatically generated">
            <a:extLst>
              <a:ext uri="{FF2B5EF4-FFF2-40B4-BE49-F238E27FC236}">
                <a16:creationId xmlns:a16="http://schemas.microsoft.com/office/drawing/2014/main" xmlns="" id="{259B0EC8-BF91-A04A-98EE-ADBC376BFC18}"/>
              </a:ext>
            </a:extLst>
          </p:cNvPr>
          <p:cNvPicPr preferRelativeResize="0"/>
          <p:nvPr/>
        </p:nvPicPr>
        <p:blipFill rotWithShape="1">
          <a:blip r:embed="rId3">
            <a:alphaModFix amt="70000"/>
          </a:blip>
          <a:srcRect t="23024" r="31555" b="57450"/>
          <a:stretch/>
        </p:blipFill>
        <p:spPr>
          <a:xfrm>
            <a:off x="759389" y="3056434"/>
            <a:ext cx="1112656" cy="487264"/>
          </a:xfrm>
          <a:prstGeom prst="rect">
            <a:avLst/>
          </a:prstGeom>
          <a:noFill/>
          <a:ln>
            <a:noFill/>
          </a:ln>
        </p:spPr>
      </p:pic>
      <p:sp>
        <p:nvSpPr>
          <p:cNvPr id="561" name="Google Shape;561;p26"/>
          <p:cNvSpPr txBox="1">
            <a:spLocks noGrp="1"/>
          </p:cNvSpPr>
          <p:nvPr>
            <p:ph type="body" idx="1"/>
          </p:nvPr>
        </p:nvSpPr>
        <p:spPr>
          <a:xfrm>
            <a:off x="642552" y="1052601"/>
            <a:ext cx="6172200" cy="3394472"/>
          </a:xfrm>
          <a:prstGeom prst="rect">
            <a:avLst/>
          </a:prstGeom>
          <a:noFill/>
          <a:ln>
            <a:noFill/>
          </a:ln>
        </p:spPr>
        <p:txBody>
          <a:bodyPr spcFirstLastPara="1" wrap="square" lIns="68550" tIns="34275" rIns="68550" bIns="34275" anchor="t" anchorCtr="0">
            <a:normAutofit/>
          </a:bodyPr>
          <a:lstStyle/>
          <a:p>
            <a:pPr marL="257175" lvl="0" indent="-257175" algn="l" rtl="0">
              <a:lnSpc>
                <a:spcPct val="90000"/>
              </a:lnSpc>
              <a:spcBef>
                <a:spcPts val="0"/>
              </a:spcBef>
              <a:spcAft>
                <a:spcPts val="0"/>
              </a:spcAft>
              <a:buSzPts val="2960"/>
              <a:buChar char="•"/>
            </a:pP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Blijf</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rustig</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en</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toets</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112 in op je GSM</a:t>
            </a:r>
            <a:endParaRPr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a:p>
            <a:pPr marL="257175" lvl="0" indent="-257175" algn="l" rtl="0">
              <a:lnSpc>
                <a:spcPct val="90000"/>
              </a:lnSpc>
              <a:spcBef>
                <a:spcPts val="444"/>
              </a:spcBef>
              <a:spcAft>
                <a:spcPts val="0"/>
              </a:spcAft>
              <a:buSzPts val="2960"/>
              <a:buChar char="•"/>
            </a:pP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Maak je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keuze</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voor</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brandweer</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/ambulance of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politie</a:t>
            </a:r>
            <a:endParaRPr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a:p>
            <a:pPr marL="257175" lvl="0" indent="-257175" algn="l" rtl="0">
              <a:lnSpc>
                <a:spcPct val="90000"/>
              </a:lnSpc>
              <a:spcBef>
                <a:spcPts val="444"/>
              </a:spcBef>
              <a:spcAft>
                <a:spcPts val="0"/>
              </a:spcAft>
              <a:buSzPts val="2960"/>
              <a:buChar char="•"/>
            </a:pP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Wacht</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rustig</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op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antwoord</a:t>
            </a:r>
            <a:endParaRPr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a:p>
            <a:pPr marL="257175" lvl="0" indent="-257175" algn="l" rtl="0">
              <a:lnSpc>
                <a:spcPct val="90000"/>
              </a:lnSpc>
              <a:spcBef>
                <a:spcPts val="444"/>
              </a:spcBef>
              <a:spcAft>
                <a:spcPts val="0"/>
              </a:spcAft>
              <a:buSzPts val="2960"/>
              <a:buChar char="•"/>
            </a:pPr>
            <a:r>
              <a:rPr lang="en-US" sz="2220" b="1"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WAAR?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Geef</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het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juiste</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adres</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endParaRPr dirty="0">
              <a:solidFill>
                <a:schemeClr val="bg2"/>
              </a:solidFill>
              <a:latin typeface="Verdana" panose="020B0604030504040204" pitchFamily="34" charset="0"/>
              <a:ea typeface="Verdana" panose="020B0604030504040204" pitchFamily="34" charset="0"/>
              <a:cs typeface="Verdana" panose="020B0604030504040204" pitchFamily="34" charset="0"/>
            </a:endParaRPr>
          </a:p>
          <a:p>
            <a:pPr marL="257175" lvl="0" indent="-257175" algn="l" rtl="0">
              <a:lnSpc>
                <a:spcPct val="90000"/>
              </a:lnSpc>
              <a:spcBef>
                <a:spcPts val="444"/>
              </a:spcBef>
              <a:spcAft>
                <a:spcPts val="0"/>
              </a:spcAft>
              <a:buSzPts val="2960"/>
              <a:buChar char="•"/>
            </a:pPr>
            <a:r>
              <a:rPr lang="en-US" sz="2220" b="1"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WAT?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Vertel</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wat er is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gebeurd</a:t>
            </a:r>
            <a:endParaRPr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a:p>
            <a:pPr marL="257175" lvl="0" indent="-257175" algn="l" rtl="0">
              <a:lnSpc>
                <a:spcPct val="90000"/>
              </a:lnSpc>
              <a:spcBef>
                <a:spcPts val="444"/>
              </a:spcBef>
              <a:spcAft>
                <a:spcPts val="0"/>
              </a:spcAft>
              <a:buSzPts val="2960"/>
              <a:buChar char="•"/>
            </a:pPr>
            <a:r>
              <a:rPr lang="en-US" sz="2220" b="1"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WIE?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Vertel</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of er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mensen</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in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gevaar</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zijn</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en</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of er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gewonden</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zijn</a:t>
            </a:r>
            <a:endParaRPr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a:p>
            <a:pPr marL="257175" lvl="0" indent="-257175" algn="l" rtl="0">
              <a:lnSpc>
                <a:spcPct val="90000"/>
              </a:lnSpc>
              <a:spcBef>
                <a:spcPts val="444"/>
              </a:spcBef>
              <a:spcAft>
                <a:spcPts val="0"/>
              </a:spcAft>
              <a:buSzPts val="2960"/>
              <a:buChar char="•"/>
            </a:pP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Haak</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220"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niet</a:t>
            </a:r>
            <a:r>
              <a:rPr lang="en-US"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in</a:t>
            </a:r>
            <a:endParaRPr sz="222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title"/>
          </p:nvPr>
        </p:nvSpPr>
        <p:spPr>
          <a:xfrm>
            <a:off x="526774" y="377343"/>
            <a:ext cx="4909791" cy="857250"/>
          </a:xfrm>
          <a:prstGeom prst="rect">
            <a:avLst/>
          </a:prstGeom>
          <a:noFill/>
          <a:ln>
            <a:noFill/>
          </a:ln>
        </p:spPr>
        <p:txBody>
          <a:bodyPr spcFirstLastPara="1" wrap="square" lIns="68550" tIns="34275" rIns="68550" bIns="34275" anchor="ctr" anchorCtr="0">
            <a:noAutofit/>
          </a:bodyPr>
          <a:lstStyle/>
          <a:p>
            <a:pPr marL="0" lvl="0" indent="0" algn="l" rtl="0">
              <a:lnSpc>
                <a:spcPct val="100000"/>
              </a:lnSpc>
              <a:spcBef>
                <a:spcPts val="0"/>
              </a:spcBef>
              <a:spcAft>
                <a:spcPts val="0"/>
              </a:spcAft>
              <a:buSzPts val="4400"/>
              <a:buNone/>
            </a:pPr>
            <a:r>
              <a:rPr lang="en-US" sz="4000" u="sng"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Programma</a:t>
            </a:r>
            <a:endParaRPr sz="4000" u="sng"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104" name="Google Shape;104;p3"/>
          <p:cNvSpPr txBox="1"/>
          <p:nvPr/>
        </p:nvSpPr>
        <p:spPr>
          <a:xfrm>
            <a:off x="168826" y="1359030"/>
            <a:ext cx="4482548"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1.  Wat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weet</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jij</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over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sz="20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105" name="Google Shape;105;p3"/>
          <p:cNvSpPr txBox="1"/>
          <p:nvPr/>
        </p:nvSpPr>
        <p:spPr>
          <a:xfrm>
            <a:off x="168826" y="1716101"/>
            <a:ext cx="619387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2.  Wat is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sz="20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106" name="Google Shape;106;p3"/>
          <p:cNvSpPr txBox="1"/>
          <p:nvPr/>
        </p:nvSpPr>
        <p:spPr>
          <a:xfrm>
            <a:off x="-89591" y="2136374"/>
            <a:ext cx="4990048" cy="338514"/>
          </a:xfrm>
          <a:prstGeom prst="rect">
            <a:avLst/>
          </a:prstGeom>
          <a:noFill/>
          <a:ln>
            <a:noFill/>
          </a:ln>
        </p:spPr>
        <p:txBody>
          <a:bodyPr spcFirstLastPara="1" wrap="square" lIns="91425" tIns="45700" rIns="91425" bIns="45700" anchor="t" anchorCtr="0">
            <a:spAutoFit/>
          </a:bodyPr>
          <a:lstStyle/>
          <a:p>
            <a:pPr marL="257175" lvl="0">
              <a:lnSpc>
                <a:spcPct val="80000"/>
              </a:lnSpc>
            </a:pP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3. </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Mag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dat</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107" name="Google Shape;107;p3"/>
          <p:cNvSpPr txBox="1"/>
          <p:nvPr/>
        </p:nvSpPr>
        <p:spPr>
          <a:xfrm>
            <a:off x="-89591" y="2484244"/>
            <a:ext cx="4740965" cy="338514"/>
          </a:xfrm>
          <a:prstGeom prst="rect">
            <a:avLst/>
          </a:prstGeom>
          <a:noFill/>
          <a:ln>
            <a:noFill/>
          </a:ln>
        </p:spPr>
        <p:txBody>
          <a:bodyPr spcFirstLastPara="1" wrap="square" lIns="91425" tIns="45700" rIns="91425" bIns="45700" anchor="t" anchorCtr="0">
            <a:spAutoFit/>
          </a:bodyPr>
          <a:lstStyle/>
          <a:p>
            <a:pPr marL="257175" marR="0" lvl="0" indent="0" algn="l" rtl="0">
              <a:lnSpc>
                <a:spcPct val="80000"/>
              </a:lnSpc>
              <a:spcBef>
                <a:spcPts val="0"/>
              </a:spcBef>
              <a:spcAft>
                <a:spcPts val="0"/>
              </a:spcAft>
              <a:buNone/>
            </a:pP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4.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Gevaren</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van </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vuurwerk</a:t>
            </a:r>
            <a:endParaRPr sz="20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108" name="Google Shape;108;p3"/>
          <p:cNvSpPr txBox="1"/>
          <p:nvPr/>
        </p:nvSpPr>
        <p:spPr>
          <a:xfrm>
            <a:off x="-89591" y="2842053"/>
            <a:ext cx="5798496" cy="338514"/>
          </a:xfrm>
          <a:prstGeom prst="rect">
            <a:avLst/>
          </a:prstGeom>
          <a:noFill/>
          <a:ln>
            <a:noFill/>
          </a:ln>
        </p:spPr>
        <p:txBody>
          <a:bodyPr spcFirstLastPara="1" wrap="square" lIns="91425" tIns="45700" rIns="91425" bIns="45700" anchor="t" anchorCtr="0">
            <a:spAutoFit/>
          </a:bodyPr>
          <a:lstStyle/>
          <a:p>
            <a:pPr marL="257175" marR="0" lvl="0" indent="0" algn="l" rtl="0">
              <a:lnSpc>
                <a:spcPct val="80000"/>
              </a:lnSpc>
              <a:spcBef>
                <a:spcPts val="0"/>
              </a:spcBef>
              <a:spcAft>
                <a:spcPts val="0"/>
              </a:spcAft>
              <a:buNone/>
            </a:pP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5.  </a:t>
            </a:r>
            <a:r>
              <a:rPr lang="en-US" sz="2000" b="0" i="0" u="none" strike="noStrike" cap="none"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Gevolgen</a:t>
            </a:r>
            <a:r>
              <a:rPr lang="en-US" sz="2000" b="0" i="0" u="none" strike="noStrike" cap="none"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van </a:t>
            </a:r>
            <a:r>
              <a:rPr lang="en-US" sz="2000" b="0" i="0" u="none" strike="noStrike" cap="none"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r>
              <a:rPr lang="en-US" sz="20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ongevallen</a:t>
            </a:r>
            <a:r>
              <a:rPr lang="en-US" sz="20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109" name="Google Shape;109;p3"/>
          <p:cNvSpPr txBox="1"/>
          <p:nvPr/>
        </p:nvSpPr>
        <p:spPr>
          <a:xfrm>
            <a:off x="-89591" y="3189922"/>
            <a:ext cx="6022786" cy="338514"/>
          </a:xfrm>
          <a:prstGeom prst="rect">
            <a:avLst/>
          </a:prstGeom>
          <a:noFill/>
          <a:ln>
            <a:noFill/>
          </a:ln>
        </p:spPr>
        <p:txBody>
          <a:bodyPr spcFirstLastPara="1" wrap="square" lIns="91425" tIns="45700" rIns="91425" bIns="45700" anchor="t" anchorCtr="0">
            <a:spAutoFit/>
          </a:bodyPr>
          <a:lstStyle/>
          <a:p>
            <a:pPr marL="257175" marR="0" lvl="0" indent="0" algn="l" rtl="0">
              <a:lnSpc>
                <a:spcPct val="80000"/>
              </a:lnSpc>
              <a:spcBef>
                <a:spcPts val="0"/>
              </a:spcBef>
              <a:spcAft>
                <a:spcPts val="0"/>
              </a:spcAft>
              <a:buNone/>
            </a:pP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6.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Eerste</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Hulp</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Bij</a:t>
            </a: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(brand)</a:t>
            </a:r>
            <a:r>
              <a:rPr lang="en-US" sz="2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Ongevallen</a:t>
            </a:r>
            <a:endParaRPr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110" name="Google Shape;110;p3"/>
          <p:cNvSpPr txBox="1"/>
          <p:nvPr/>
        </p:nvSpPr>
        <p:spPr>
          <a:xfrm>
            <a:off x="-89591" y="3588963"/>
            <a:ext cx="4536439" cy="338514"/>
          </a:xfrm>
          <a:prstGeom prst="rect">
            <a:avLst/>
          </a:prstGeom>
          <a:noFill/>
          <a:ln>
            <a:noFill/>
          </a:ln>
        </p:spPr>
        <p:txBody>
          <a:bodyPr spcFirstLastPara="1" wrap="square" lIns="91425" tIns="45700" rIns="91425" bIns="45700" anchor="t" anchorCtr="0">
            <a:spAutoFit/>
          </a:bodyPr>
          <a:lstStyle/>
          <a:p>
            <a:pPr marL="257175" marR="0" lvl="0" indent="0" algn="l" rtl="0">
              <a:lnSpc>
                <a:spcPct val="80000"/>
              </a:lnSpc>
              <a:spcBef>
                <a:spcPts val="0"/>
              </a:spcBef>
              <a:spcAft>
                <a:spcPts val="0"/>
              </a:spcAft>
              <a:buNone/>
            </a:pP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7.  Bel 112</a:t>
            </a:r>
            <a:endParaRPr sz="20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111" name="Google Shape;111;p3"/>
          <p:cNvSpPr txBox="1"/>
          <p:nvPr/>
        </p:nvSpPr>
        <p:spPr>
          <a:xfrm>
            <a:off x="-89591" y="3956796"/>
            <a:ext cx="4740965" cy="338514"/>
          </a:xfrm>
          <a:prstGeom prst="rect">
            <a:avLst/>
          </a:prstGeom>
          <a:noFill/>
          <a:ln>
            <a:noFill/>
          </a:ln>
        </p:spPr>
        <p:txBody>
          <a:bodyPr spcFirstLastPara="1" wrap="square" lIns="91425" tIns="45700" rIns="91425" bIns="45700" anchor="t" anchorCtr="0">
            <a:spAutoFit/>
          </a:bodyPr>
          <a:lstStyle/>
          <a:p>
            <a:pPr marL="257175" marR="0" lvl="0" indent="0" algn="l" rtl="0">
              <a:lnSpc>
                <a:spcPct val="80000"/>
              </a:lnSpc>
              <a:spcBef>
                <a:spcPts val="0"/>
              </a:spcBef>
              <a:spcAft>
                <a:spcPts val="0"/>
              </a:spcAft>
              <a:buNone/>
            </a:pPr>
            <a:r>
              <a:rPr lang="en-US" sz="2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8.  Workshop</a:t>
            </a:r>
            <a:endParaRPr sz="20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pic>
        <p:nvPicPr>
          <p:cNvPr id="112" name="Google Shape;112;p3" descr="Shape, icon&#10;&#10;Description automatically generated"/>
          <p:cNvPicPr preferRelativeResize="0"/>
          <p:nvPr/>
        </p:nvPicPr>
        <p:blipFill rotWithShape="1">
          <a:blip r:embed="rId3">
            <a:alphaModFix/>
          </a:blip>
          <a:srcRect/>
          <a:stretch/>
        </p:blipFill>
        <p:spPr>
          <a:xfrm rot="863147">
            <a:off x="5377485" y="1224400"/>
            <a:ext cx="2513791" cy="2509357"/>
          </a:xfrm>
          <a:prstGeom prst="rect">
            <a:avLst/>
          </a:prstGeom>
          <a:noFill/>
          <a:ln>
            <a:noFill/>
          </a:ln>
        </p:spPr>
      </p:pic>
      <p:sp>
        <p:nvSpPr>
          <p:cNvPr id="113" name="Google Shape;113;p3"/>
          <p:cNvSpPr txBox="1">
            <a:spLocks noGrp="1"/>
          </p:cNvSpPr>
          <p:nvPr>
            <p:ph type="body" idx="1"/>
          </p:nvPr>
        </p:nvSpPr>
        <p:spPr>
          <a:xfrm rot="823069">
            <a:off x="5693859" y="1540176"/>
            <a:ext cx="2125068" cy="973058"/>
          </a:xfrm>
          <a:prstGeom prst="rect">
            <a:avLst/>
          </a:prstGeom>
          <a:noFill/>
          <a:ln>
            <a:noFill/>
          </a:ln>
        </p:spPr>
        <p:txBody>
          <a:bodyPr spcFirstLastPara="1" wrap="square" lIns="91425" tIns="45700" rIns="91425" bIns="45700" anchor="t" anchorCtr="0">
            <a:noAutofit/>
          </a:bodyPr>
          <a:lstStyle/>
          <a:p>
            <a:pPr marL="85725" lvl="0" indent="0" algn="ctr">
              <a:buNone/>
            </a:pPr>
            <a:r>
              <a:rPr lang="nl-BE" sz="1400" b="1"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#4veilig</a:t>
            </a:r>
          </a:p>
          <a:p>
            <a:pPr marL="85725" lvl="0" indent="0" algn="ctr">
              <a:buNone/>
            </a:pPr>
            <a:r>
              <a:rPr lang="nl-BE" sz="1400" b="1"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Verstand op 0 = blaren op je handen</a:t>
            </a:r>
          </a:p>
          <a:p>
            <a:pPr marL="85725" lvl="0" indent="0" algn="ctr">
              <a:buNone/>
            </a:pPr>
            <a:r>
              <a:rPr lang="nl-BE" sz="1400" b="1"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Gevoel op 10 = dans de blaren op je voeten</a:t>
            </a:r>
          </a:p>
          <a:p>
            <a:pPr marL="85725" lvl="0" indent="0" algn="ctr">
              <a:buNone/>
            </a:pPr>
            <a:r>
              <a:rPr lang="nl-BE" sz="1400" b="1" dirty="0">
                <a:solidFill>
                  <a:srgbClr val="17365D"/>
                </a:solidFill>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endParaRPr lang="nl-BE" sz="1400" b="1"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a:p>
            <a:pPr marL="85725" lvl="0" indent="0" algn="ctr">
              <a:buNone/>
            </a:pPr>
            <a:endParaRPr lang="nl-BE" sz="1400" b="1"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114" name="Google Shape;114;p3" descr="A picture containing dark, light, lit, night&#10;&#10;Description automatically generated"/>
          <p:cNvPicPr preferRelativeResize="0"/>
          <p:nvPr/>
        </p:nvPicPr>
        <p:blipFill rotWithShape="1">
          <a:blip r:embed="rId4">
            <a:alphaModFix/>
          </a:blip>
          <a:srcRect t="63795" r="40167"/>
          <a:stretch/>
        </p:blipFill>
        <p:spPr>
          <a:xfrm rot="8649175">
            <a:off x="7720766" y="245699"/>
            <a:ext cx="1221672" cy="1182795"/>
          </a:xfrm>
          <a:prstGeom prst="rect">
            <a:avLst/>
          </a:prstGeom>
          <a:noFill/>
          <a:ln>
            <a:noFill/>
          </a:ln>
        </p:spPr>
      </p:pic>
      <p:pic>
        <p:nvPicPr>
          <p:cNvPr id="115" name="Google Shape;115;p3" descr="A picture containing dark, light, lit, night&#10;&#10;Description automatically generated"/>
          <p:cNvPicPr preferRelativeResize="0"/>
          <p:nvPr/>
        </p:nvPicPr>
        <p:blipFill rotWithShape="1">
          <a:blip r:embed="rId4">
            <a:alphaModFix/>
          </a:blip>
          <a:srcRect t="63795" r="40167"/>
          <a:stretch/>
        </p:blipFill>
        <p:spPr>
          <a:xfrm rot="1531788">
            <a:off x="7330593" y="3268084"/>
            <a:ext cx="3830757" cy="3708852"/>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4" name="Picture 3">
            <a:extLst>
              <a:ext uri="{FF2B5EF4-FFF2-40B4-BE49-F238E27FC236}">
                <a16:creationId xmlns:a16="http://schemas.microsoft.com/office/drawing/2014/main" xmlns="" id="{2D3E5457-6C60-5249-BCC8-9FA3C8BA34FF}"/>
              </a:ext>
            </a:extLst>
          </p:cNvPr>
          <p:cNvPicPr>
            <a:picLocks noChangeAspect="1"/>
          </p:cNvPicPr>
          <p:nvPr/>
        </p:nvPicPr>
        <p:blipFill>
          <a:blip r:embed="rId3"/>
          <a:stretch>
            <a:fillRect/>
          </a:stretch>
        </p:blipFill>
        <p:spPr>
          <a:xfrm>
            <a:off x="2797180" y="1578006"/>
            <a:ext cx="3608936" cy="2030027"/>
          </a:xfrm>
          <a:prstGeom prst="rect">
            <a:avLst/>
          </a:prstGeom>
        </p:spPr>
      </p:pic>
      <p:grpSp>
        <p:nvGrpSpPr>
          <p:cNvPr id="5" name="Group 4">
            <a:extLst>
              <a:ext uri="{FF2B5EF4-FFF2-40B4-BE49-F238E27FC236}">
                <a16:creationId xmlns:a16="http://schemas.microsoft.com/office/drawing/2014/main" xmlns="" id="{BE91C1DA-7263-8243-AE88-AC09EEA80E22}"/>
              </a:ext>
            </a:extLst>
          </p:cNvPr>
          <p:cNvGrpSpPr/>
          <p:nvPr/>
        </p:nvGrpSpPr>
        <p:grpSpPr>
          <a:xfrm>
            <a:off x="2328634" y="447472"/>
            <a:ext cx="4269472" cy="4180205"/>
            <a:chOff x="3210885" y="487749"/>
            <a:chExt cx="3658409" cy="3651956"/>
          </a:xfrm>
        </p:grpSpPr>
        <p:pic>
          <p:nvPicPr>
            <p:cNvPr id="574" name="Google Shape;574;p45" descr="Shape, icon&#10;&#10;Description automatically generated"/>
            <p:cNvPicPr preferRelativeResize="0"/>
            <p:nvPr/>
          </p:nvPicPr>
          <p:blipFill rotWithShape="1">
            <a:blip r:embed="rId4">
              <a:alphaModFix/>
            </a:blip>
            <a:srcRect/>
            <a:stretch/>
          </p:blipFill>
          <p:spPr>
            <a:xfrm rot="-715203">
              <a:off x="3210885" y="487749"/>
              <a:ext cx="3658409" cy="3651956"/>
            </a:xfrm>
            <a:prstGeom prst="rect">
              <a:avLst/>
            </a:prstGeom>
            <a:noFill/>
            <a:ln>
              <a:noFill/>
            </a:ln>
          </p:spPr>
        </p:pic>
        <p:sp>
          <p:nvSpPr>
            <p:cNvPr id="575" name="Google Shape;575;p45"/>
            <p:cNvSpPr txBox="1"/>
            <p:nvPr/>
          </p:nvSpPr>
          <p:spPr>
            <a:xfrm rot="-721773">
              <a:off x="3446291" y="1527360"/>
              <a:ext cx="2941646" cy="1416126"/>
            </a:xfrm>
            <a:prstGeom prst="rect">
              <a:avLst/>
            </a:prstGeom>
            <a:noFill/>
            <a:ln>
              <a:noFill/>
            </a:ln>
          </p:spPr>
          <p:txBody>
            <a:bodyPr spcFirstLastPara="1" wrap="square" lIns="91425" tIns="45700" rIns="91425" bIns="45700" anchor="t" anchorCtr="0">
              <a:noAutofit/>
            </a:bodyPr>
            <a:lstStyle/>
            <a:p>
              <a:pPr marL="85725" marR="0" lvl="0" indent="0" algn="ctr" rtl="0">
                <a:lnSpc>
                  <a:spcPct val="100000"/>
                </a:lnSpc>
                <a:spcBef>
                  <a:spcPts val="270"/>
                </a:spcBef>
                <a:spcAft>
                  <a:spcPts val="0"/>
                </a:spcAft>
                <a:buClr>
                  <a:schemeClr val="dk1"/>
                </a:buClr>
                <a:buSzPts val="1800"/>
                <a:buFont typeface="Arial"/>
                <a:buNone/>
              </a:pPr>
              <a:r>
                <a:rPr lang="en-US" sz="2000" b="1"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En</a:t>
              </a:r>
              <a:r>
                <a:rPr lang="en-US" sz="2000" b="1"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1"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gevaarlijk</a:t>
              </a:r>
              <a:r>
                <a:rPr lang="en-US" sz="2000" b="1"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1"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voor</a:t>
              </a:r>
              <a:r>
                <a:rPr lang="en-US" sz="2000" b="1"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1"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jezelf</a:t>
              </a:r>
              <a:endParaRPr dirty="0">
                <a:latin typeface="Verdana" panose="020B0604030504040204" pitchFamily="34" charset="0"/>
                <a:ea typeface="Verdana" panose="020B0604030504040204" pitchFamily="34" charset="0"/>
                <a:cs typeface="Verdana" panose="020B0604030504040204" pitchFamily="34" charset="0"/>
              </a:endParaRPr>
            </a:p>
            <a:p>
              <a:pPr marL="85725" marR="0" lvl="0" indent="0" algn="ctr" rtl="0">
                <a:lnSpc>
                  <a:spcPct val="100000"/>
                </a:lnSpc>
                <a:spcBef>
                  <a:spcPts val="270"/>
                </a:spcBef>
                <a:spcAft>
                  <a:spcPts val="0"/>
                </a:spcAft>
                <a:buClr>
                  <a:schemeClr val="dk1"/>
                </a:buClr>
                <a:buSzPts val="1800"/>
                <a:buFont typeface="Arial"/>
                <a:buNone/>
              </a:pPr>
              <a:r>
                <a:rPr lang="en-US" sz="2000" b="1"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en</a:t>
              </a:r>
              <a:r>
                <a:rPr lang="en-US" sz="2000" b="1"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1"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anderen</a:t>
              </a:r>
              <a:r>
                <a:rPr lang="en-US" sz="2000" b="1"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dirty="0">
                <a:latin typeface="Verdana" panose="020B0604030504040204" pitchFamily="34" charset="0"/>
                <a:ea typeface="Verdana" panose="020B0604030504040204" pitchFamily="34" charset="0"/>
                <a:cs typeface="Verdana" panose="020B0604030504040204" pitchFamily="34" charset="0"/>
              </a:endParaRPr>
            </a:p>
            <a:p>
              <a:pPr marL="85725" marR="0" lvl="0" indent="0" algn="ctr" rtl="0">
                <a:lnSpc>
                  <a:spcPct val="100000"/>
                </a:lnSpc>
                <a:spcBef>
                  <a:spcPts val="270"/>
                </a:spcBef>
                <a:spcAft>
                  <a:spcPts val="0"/>
                </a:spcAft>
                <a:buClr>
                  <a:schemeClr val="dk1"/>
                </a:buClr>
                <a:buSzPts val="1800"/>
                <a:buFont typeface="Arial"/>
                <a:buNone/>
              </a:pPr>
              <a:endParaRPr sz="2000" b="1" i="0" u="none" strike="noStrike" cap="none"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grpSp>
      <p:pic>
        <p:nvPicPr>
          <p:cNvPr id="582" name="Google Shape;582;p45"/>
          <p:cNvPicPr preferRelativeResize="0"/>
          <p:nvPr/>
        </p:nvPicPr>
        <p:blipFill rotWithShape="1">
          <a:blip r:embed="rId5">
            <a:alphaModFix/>
          </a:blip>
          <a:srcRect l="14416" r="14416"/>
          <a:stretch/>
        </p:blipFill>
        <p:spPr>
          <a:xfrm>
            <a:off x="-366090" y="-200559"/>
            <a:ext cx="1878315" cy="2025650"/>
          </a:xfrm>
          <a:prstGeom prst="rect">
            <a:avLst/>
          </a:prstGeom>
          <a:noFill/>
          <a:ln>
            <a:noFill/>
          </a:ln>
        </p:spPr>
      </p:pic>
      <p:pic>
        <p:nvPicPr>
          <p:cNvPr id="583" name="Google Shape;583;p45"/>
          <p:cNvPicPr preferRelativeResize="0"/>
          <p:nvPr/>
        </p:nvPicPr>
        <p:blipFill rotWithShape="1">
          <a:blip r:embed="rId6">
            <a:alphaModFix/>
          </a:blip>
          <a:srcRect l="23470" r="23469"/>
          <a:stretch/>
        </p:blipFill>
        <p:spPr>
          <a:xfrm>
            <a:off x="882112" y="711974"/>
            <a:ext cx="1037222" cy="1133798"/>
          </a:xfrm>
          <a:prstGeom prst="rect">
            <a:avLst/>
          </a:prstGeom>
          <a:noFill/>
          <a:ln>
            <a:noFill/>
          </a:ln>
        </p:spPr>
      </p:pic>
      <p:pic>
        <p:nvPicPr>
          <p:cNvPr id="584" name="Google Shape;584;p45"/>
          <p:cNvPicPr preferRelativeResize="0"/>
          <p:nvPr/>
        </p:nvPicPr>
        <p:blipFill rotWithShape="1">
          <a:blip r:embed="rId5">
            <a:alphaModFix/>
          </a:blip>
          <a:srcRect l="14416" r="14416"/>
          <a:stretch/>
        </p:blipFill>
        <p:spPr>
          <a:xfrm rot="10800000">
            <a:off x="7997717" y="2900505"/>
            <a:ext cx="1878315" cy="2025650"/>
          </a:xfrm>
          <a:prstGeom prst="rect">
            <a:avLst/>
          </a:prstGeom>
          <a:noFill/>
          <a:ln>
            <a:noFill/>
          </a:ln>
        </p:spPr>
      </p:pic>
      <p:pic>
        <p:nvPicPr>
          <p:cNvPr id="585" name="Google Shape;585;p45"/>
          <p:cNvPicPr preferRelativeResize="0"/>
          <p:nvPr/>
        </p:nvPicPr>
        <p:blipFill rotWithShape="1">
          <a:blip r:embed="rId6">
            <a:alphaModFix/>
          </a:blip>
          <a:srcRect l="23470" r="23469"/>
          <a:stretch/>
        </p:blipFill>
        <p:spPr>
          <a:xfrm rot="10800000">
            <a:off x="7432098" y="3346431"/>
            <a:ext cx="1037222" cy="1133798"/>
          </a:xfrm>
          <a:prstGeom prst="rect">
            <a:avLst/>
          </a:prstGeom>
          <a:noFill/>
          <a:ln>
            <a:noFill/>
          </a:ln>
        </p:spPr>
      </p:pic>
      <p:pic>
        <p:nvPicPr>
          <p:cNvPr id="586" name="Google Shape;586;p45"/>
          <p:cNvPicPr preferRelativeResize="0"/>
          <p:nvPr/>
        </p:nvPicPr>
        <p:blipFill rotWithShape="1">
          <a:blip r:embed="rId6">
            <a:alphaModFix/>
          </a:blip>
          <a:srcRect l="23470" r="23469"/>
          <a:stretch/>
        </p:blipFill>
        <p:spPr>
          <a:xfrm rot="10800000">
            <a:off x="7726751" y="2958921"/>
            <a:ext cx="751003" cy="820929"/>
          </a:xfrm>
          <a:prstGeom prst="rect">
            <a:avLst/>
          </a:prstGeom>
          <a:noFill/>
          <a:ln>
            <a:noFill/>
          </a:ln>
        </p:spPr>
      </p:pic>
      <p:grpSp>
        <p:nvGrpSpPr>
          <p:cNvPr id="2" name="Group 1">
            <a:extLst>
              <a:ext uri="{FF2B5EF4-FFF2-40B4-BE49-F238E27FC236}">
                <a16:creationId xmlns:a16="http://schemas.microsoft.com/office/drawing/2014/main" xmlns="" id="{3F415BE1-A843-8B43-81F5-E6766184A83B}"/>
              </a:ext>
            </a:extLst>
          </p:cNvPr>
          <p:cNvGrpSpPr/>
          <p:nvPr/>
        </p:nvGrpSpPr>
        <p:grpSpPr>
          <a:xfrm>
            <a:off x="2568605" y="466359"/>
            <a:ext cx="4029704" cy="3963170"/>
            <a:chOff x="3879242" y="-1460694"/>
            <a:chExt cx="3945464" cy="3880321"/>
          </a:xfrm>
        </p:grpSpPr>
        <p:pic>
          <p:nvPicPr>
            <p:cNvPr id="21" name="Google Shape;589;p45" descr="Shape, icon&#10;&#10;Description automatically generated">
              <a:extLst>
                <a:ext uri="{FF2B5EF4-FFF2-40B4-BE49-F238E27FC236}">
                  <a16:creationId xmlns:a16="http://schemas.microsoft.com/office/drawing/2014/main" xmlns="" id="{9B68EDDC-1652-E144-B086-240227655A23}"/>
                </a:ext>
              </a:extLst>
            </p:cNvPr>
            <p:cNvPicPr preferRelativeResize="0"/>
            <p:nvPr/>
          </p:nvPicPr>
          <p:blipFill rotWithShape="1">
            <a:blip r:embed="rId4">
              <a:alphaModFix/>
            </a:blip>
            <a:srcRect/>
            <a:stretch/>
          </p:blipFill>
          <p:spPr>
            <a:xfrm rot="20884797">
              <a:off x="3879242" y="-1460694"/>
              <a:ext cx="3945464" cy="3880321"/>
            </a:xfrm>
            <a:prstGeom prst="rect">
              <a:avLst/>
            </a:prstGeom>
            <a:noFill/>
            <a:ln>
              <a:noFill/>
            </a:ln>
          </p:spPr>
        </p:pic>
        <p:sp>
          <p:nvSpPr>
            <p:cNvPr id="22" name="Google Shape;590;p45">
              <a:extLst>
                <a:ext uri="{FF2B5EF4-FFF2-40B4-BE49-F238E27FC236}">
                  <a16:creationId xmlns:a16="http://schemas.microsoft.com/office/drawing/2014/main" xmlns="" id="{F6D21771-0C81-F647-9C38-3C0174493335}"/>
                </a:ext>
              </a:extLst>
            </p:cNvPr>
            <p:cNvSpPr txBox="1">
              <a:spLocks/>
            </p:cNvSpPr>
            <p:nvPr/>
          </p:nvSpPr>
          <p:spPr>
            <a:xfrm rot="20878227">
              <a:off x="4505417" y="-513883"/>
              <a:ext cx="2941646" cy="14161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27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27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27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85725" indent="0" algn="ctr">
                <a:buFont typeface="Arial"/>
                <a:buNone/>
              </a:pPr>
              <a:r>
                <a:rPr lang="en-US" sz="2000" b="1"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Conclusie</a:t>
              </a:r>
              <a:r>
                <a:rPr lang="en-US" sz="2000" b="1"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lang="en-US" dirty="0">
                <a:latin typeface="Verdana" panose="020B0604030504040204" pitchFamily="34" charset="0"/>
                <a:ea typeface="Verdana" panose="020B0604030504040204" pitchFamily="34" charset="0"/>
                <a:cs typeface="Verdana" panose="020B0604030504040204" pitchFamily="34" charset="0"/>
              </a:endParaRPr>
            </a:p>
            <a:p>
              <a:pPr marL="85725" indent="0" algn="ctr">
                <a:buFont typeface="Arial"/>
                <a:buNone/>
              </a:pPr>
              <a:r>
                <a:rPr lang="en-US" sz="2000" b="1"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Zelf</a:t>
              </a:r>
              <a:r>
                <a:rPr lang="en-US" sz="2000" b="1"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1"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2000" b="1"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1"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afsteken</a:t>
              </a:r>
              <a:r>
                <a:rPr lang="en-US" sz="2000" b="1"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a:t>
              </a:r>
            </a:p>
            <a:p>
              <a:pPr marL="85725" indent="0" algn="ctr">
                <a:buFont typeface="Arial"/>
                <a:buNone/>
              </a:pPr>
              <a:endParaRPr lang="en-US" sz="2000" b="1"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23" name="Google Shape;591;p45" descr="A picture containing smoke, dark&#10;&#10;Description automatically generated">
              <a:extLst>
                <a:ext uri="{FF2B5EF4-FFF2-40B4-BE49-F238E27FC236}">
                  <a16:creationId xmlns:a16="http://schemas.microsoft.com/office/drawing/2014/main" xmlns="" id="{F70A3B24-C13B-AE46-81FE-C8D2486620F2}"/>
                </a:ext>
              </a:extLst>
            </p:cNvPr>
            <p:cNvPicPr preferRelativeResize="0"/>
            <p:nvPr/>
          </p:nvPicPr>
          <p:blipFill rotWithShape="1">
            <a:blip r:embed="rId7">
              <a:alphaModFix/>
            </a:blip>
            <a:srcRect/>
            <a:stretch/>
          </p:blipFill>
          <p:spPr>
            <a:xfrm rot="20918413">
              <a:off x="5455047" y="170901"/>
              <a:ext cx="2043830" cy="2076796"/>
            </a:xfrm>
            <a:prstGeom prst="rect">
              <a:avLst/>
            </a:prstGeom>
            <a:noFill/>
            <a:ln>
              <a:noFill/>
            </a:ln>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28" descr="A picture containing outdoor, sunset, sun, blur&#10;&#10;Description automatically generated"/>
          <p:cNvPicPr preferRelativeResize="0"/>
          <p:nvPr/>
        </p:nvPicPr>
        <p:blipFill rotWithShape="1">
          <a:blip r:embed="rId3">
            <a:alphaModFix/>
          </a:blip>
          <a:srcRect/>
          <a:stretch/>
        </p:blipFill>
        <p:spPr>
          <a:xfrm>
            <a:off x="6127492" y="3280733"/>
            <a:ext cx="2334780" cy="1751085"/>
          </a:xfrm>
          <a:prstGeom prst="rect">
            <a:avLst/>
          </a:prstGeom>
          <a:noFill/>
          <a:ln>
            <a:noFill/>
          </a:ln>
        </p:spPr>
      </p:pic>
      <p:pic>
        <p:nvPicPr>
          <p:cNvPr id="598" name="Google Shape;598;p28" descr="A picture containing dark, light&#10;&#10;Description automatically generated"/>
          <p:cNvPicPr preferRelativeResize="0"/>
          <p:nvPr/>
        </p:nvPicPr>
        <p:blipFill rotWithShape="1">
          <a:blip r:embed="rId4">
            <a:alphaModFix/>
          </a:blip>
          <a:srcRect/>
          <a:stretch/>
        </p:blipFill>
        <p:spPr>
          <a:xfrm rot="-468532">
            <a:off x="6021524" y="1304157"/>
            <a:ext cx="2510034" cy="1848013"/>
          </a:xfrm>
          <a:prstGeom prst="rect">
            <a:avLst/>
          </a:prstGeom>
          <a:noFill/>
          <a:ln>
            <a:noFill/>
          </a:ln>
        </p:spPr>
      </p:pic>
      <p:pic>
        <p:nvPicPr>
          <p:cNvPr id="599" name="Google Shape;599;p28" descr="A close-up of a tunnel&#10;&#10;Description automatically generated with low confidence"/>
          <p:cNvPicPr preferRelativeResize="0"/>
          <p:nvPr/>
        </p:nvPicPr>
        <p:blipFill rotWithShape="1">
          <a:blip r:embed="rId5">
            <a:alphaModFix/>
          </a:blip>
          <a:srcRect/>
          <a:stretch/>
        </p:blipFill>
        <p:spPr>
          <a:xfrm rot="734037">
            <a:off x="3454257" y="1810506"/>
            <a:ext cx="2119882" cy="1343103"/>
          </a:xfrm>
          <a:prstGeom prst="rect">
            <a:avLst/>
          </a:prstGeom>
          <a:noFill/>
          <a:ln>
            <a:noFill/>
          </a:ln>
        </p:spPr>
      </p:pic>
      <p:pic>
        <p:nvPicPr>
          <p:cNvPr id="600" name="Google Shape;600;p28" descr="A picture containing dark&#10;&#10;Description automatically generated"/>
          <p:cNvPicPr preferRelativeResize="0"/>
          <p:nvPr/>
        </p:nvPicPr>
        <p:blipFill rotWithShape="1">
          <a:blip r:embed="rId6">
            <a:alphaModFix/>
          </a:blip>
          <a:srcRect/>
          <a:stretch/>
        </p:blipFill>
        <p:spPr>
          <a:xfrm>
            <a:off x="1273900" y="3395155"/>
            <a:ext cx="2563739" cy="1695272"/>
          </a:xfrm>
          <a:prstGeom prst="rect">
            <a:avLst/>
          </a:prstGeom>
          <a:noFill/>
          <a:ln>
            <a:noFill/>
          </a:ln>
        </p:spPr>
      </p:pic>
      <p:pic>
        <p:nvPicPr>
          <p:cNvPr id="601" name="Google Shape;601;p28"/>
          <p:cNvPicPr preferRelativeResize="0"/>
          <p:nvPr/>
        </p:nvPicPr>
        <p:blipFill rotWithShape="1">
          <a:blip r:embed="rId7">
            <a:alphaModFix/>
          </a:blip>
          <a:srcRect/>
          <a:stretch/>
        </p:blipFill>
        <p:spPr>
          <a:xfrm rot="-1151379">
            <a:off x="611201" y="1933391"/>
            <a:ext cx="2508713" cy="1540009"/>
          </a:xfrm>
          <a:prstGeom prst="rect">
            <a:avLst/>
          </a:prstGeom>
          <a:noFill/>
          <a:ln>
            <a:noFill/>
          </a:ln>
        </p:spPr>
      </p:pic>
      <p:pic>
        <p:nvPicPr>
          <p:cNvPr id="602" name="Google Shape;602;p28" descr="A picture containing icon&#10;&#10;Description automatically generated"/>
          <p:cNvPicPr preferRelativeResize="0"/>
          <p:nvPr/>
        </p:nvPicPr>
        <p:blipFill rotWithShape="1">
          <a:blip r:embed="rId8">
            <a:alphaModFix/>
          </a:blip>
          <a:srcRect l="1" t="21327" r="31281" b="53602"/>
          <a:stretch/>
        </p:blipFill>
        <p:spPr>
          <a:xfrm>
            <a:off x="382409" y="93733"/>
            <a:ext cx="3095319" cy="805348"/>
          </a:xfrm>
          <a:prstGeom prst="rect">
            <a:avLst/>
          </a:prstGeom>
          <a:noFill/>
          <a:ln>
            <a:noFill/>
          </a:ln>
        </p:spPr>
      </p:pic>
      <p:sp>
        <p:nvSpPr>
          <p:cNvPr id="603" name="Google Shape;603;p28"/>
          <p:cNvSpPr txBox="1">
            <a:spLocks noGrp="1"/>
          </p:cNvSpPr>
          <p:nvPr>
            <p:ph type="body" idx="1"/>
          </p:nvPr>
        </p:nvSpPr>
        <p:spPr>
          <a:xfrm>
            <a:off x="592242" y="981785"/>
            <a:ext cx="5338969" cy="391729"/>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0"/>
              </a:spcBef>
              <a:spcAft>
                <a:spcPts val="0"/>
              </a:spcAft>
              <a:buSzPct val="129032"/>
              <a:buNone/>
            </a:pPr>
            <a:r>
              <a:rPr lang="en-US" sz="2000" b="1" u="sng"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Hoe </a:t>
            </a:r>
            <a:r>
              <a:rPr lang="en-US" sz="2000" b="1" u="sng"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gaan</a:t>
            </a:r>
            <a:r>
              <a:rPr lang="en-US" sz="2000" b="1" u="sng"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1" u="sng"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wij</a:t>
            </a:r>
            <a:r>
              <a:rPr lang="en-US" sz="2000" b="1" u="sng"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nu                       ???? </a:t>
            </a:r>
            <a:endParaRPr sz="2000" b="1" u="sng"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604" name="Google Shape;604;p28"/>
          <p:cNvSpPr/>
          <p:nvPr/>
        </p:nvSpPr>
        <p:spPr>
          <a:xfrm>
            <a:off x="-179380" y="247693"/>
            <a:ext cx="6965390" cy="585225"/>
          </a:xfrm>
          <a:prstGeom prst="rect">
            <a:avLst/>
          </a:prstGeom>
          <a:noFill/>
          <a:ln>
            <a:noFill/>
          </a:ln>
        </p:spPr>
        <p:txBody>
          <a:bodyPr spcFirstLastPara="1" wrap="square" lIns="91425" tIns="45700" rIns="91425" bIns="45700" anchor="t" anchorCtr="0">
            <a:spAutoFit/>
          </a:bodyPr>
          <a:lstStyle/>
          <a:p>
            <a:pPr marL="257175" marR="0" lvl="0" indent="0" algn="l" rtl="0">
              <a:lnSpc>
                <a:spcPct val="80000"/>
              </a:lnSpc>
              <a:spcBef>
                <a:spcPts val="0"/>
              </a:spcBef>
              <a:spcAft>
                <a:spcPts val="0"/>
              </a:spcAft>
              <a:buNone/>
            </a:pPr>
            <a:r>
              <a:rPr lang="en-US" sz="4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8. Workshop</a:t>
            </a:r>
            <a:endParaRPr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pic>
        <p:nvPicPr>
          <p:cNvPr id="605" name="Google Shape;605;p28" descr="A picture containing icon&#10;&#10;Description automatically generated"/>
          <p:cNvPicPr preferRelativeResize="0"/>
          <p:nvPr/>
        </p:nvPicPr>
        <p:blipFill rotWithShape="1">
          <a:blip r:embed="rId9">
            <a:alphaModFix/>
          </a:blip>
          <a:srcRect l="44322" t="9547" r="2846" b="70163"/>
          <a:stretch/>
        </p:blipFill>
        <p:spPr>
          <a:xfrm rot="-1071790">
            <a:off x="1030727" y="1805196"/>
            <a:ext cx="1135328" cy="326959"/>
          </a:xfrm>
          <a:prstGeom prst="rect">
            <a:avLst/>
          </a:prstGeom>
          <a:noFill/>
          <a:ln>
            <a:noFill/>
          </a:ln>
        </p:spPr>
      </p:pic>
      <p:pic>
        <p:nvPicPr>
          <p:cNvPr id="606" name="Google Shape;606;p28" descr="A picture containing icon&#10;&#10;Description automatically generated"/>
          <p:cNvPicPr preferRelativeResize="0"/>
          <p:nvPr/>
        </p:nvPicPr>
        <p:blipFill rotWithShape="1">
          <a:blip r:embed="rId9">
            <a:alphaModFix/>
          </a:blip>
          <a:srcRect l="44322" t="9547" r="2846" b="70163"/>
          <a:stretch/>
        </p:blipFill>
        <p:spPr>
          <a:xfrm>
            <a:off x="2202769" y="3281988"/>
            <a:ext cx="785921" cy="226335"/>
          </a:xfrm>
          <a:prstGeom prst="rect">
            <a:avLst/>
          </a:prstGeom>
          <a:noFill/>
          <a:ln>
            <a:noFill/>
          </a:ln>
        </p:spPr>
      </p:pic>
      <p:pic>
        <p:nvPicPr>
          <p:cNvPr id="607" name="Google Shape;607;p28" descr="A picture containing icon&#10;&#10;Description automatically generated"/>
          <p:cNvPicPr preferRelativeResize="0"/>
          <p:nvPr/>
        </p:nvPicPr>
        <p:blipFill rotWithShape="1">
          <a:blip r:embed="rId9">
            <a:alphaModFix/>
          </a:blip>
          <a:srcRect l="44322" t="9547" r="2846" b="70163"/>
          <a:stretch/>
        </p:blipFill>
        <p:spPr>
          <a:xfrm>
            <a:off x="6153294" y="3168820"/>
            <a:ext cx="785921" cy="226335"/>
          </a:xfrm>
          <a:prstGeom prst="rect">
            <a:avLst/>
          </a:prstGeom>
          <a:noFill/>
          <a:ln>
            <a:noFill/>
          </a:ln>
        </p:spPr>
      </p:pic>
      <p:pic>
        <p:nvPicPr>
          <p:cNvPr id="608" name="Google Shape;608;p28" descr="A picture containing icon&#10;&#10;Description automatically generated"/>
          <p:cNvPicPr preferRelativeResize="0"/>
          <p:nvPr/>
        </p:nvPicPr>
        <p:blipFill rotWithShape="1">
          <a:blip r:embed="rId9">
            <a:alphaModFix/>
          </a:blip>
          <a:srcRect l="44322" t="9547" r="2846" b="70163"/>
          <a:stretch/>
        </p:blipFill>
        <p:spPr>
          <a:xfrm rot="-203379">
            <a:off x="6371551" y="1203638"/>
            <a:ext cx="1135328" cy="326959"/>
          </a:xfrm>
          <a:prstGeom prst="rect">
            <a:avLst/>
          </a:prstGeom>
          <a:noFill/>
          <a:ln>
            <a:noFill/>
          </a:ln>
        </p:spPr>
      </p:pic>
      <p:pic>
        <p:nvPicPr>
          <p:cNvPr id="609" name="Google Shape;609;p28" descr="A picture containing icon&#10;&#10;Description automatically generated"/>
          <p:cNvPicPr preferRelativeResize="0"/>
          <p:nvPr/>
        </p:nvPicPr>
        <p:blipFill rotWithShape="1">
          <a:blip r:embed="rId9">
            <a:alphaModFix/>
          </a:blip>
          <a:srcRect l="44322" t="9547" r="2846" b="70163"/>
          <a:stretch/>
        </p:blipFill>
        <p:spPr>
          <a:xfrm rot="2137369">
            <a:off x="4562175" y="1686730"/>
            <a:ext cx="767221" cy="220949"/>
          </a:xfrm>
          <a:prstGeom prst="rect">
            <a:avLst/>
          </a:prstGeom>
          <a:noFill/>
          <a:ln>
            <a:noFill/>
          </a:ln>
        </p:spPr>
      </p:pic>
      <p:pic>
        <p:nvPicPr>
          <p:cNvPr id="610" name="Google Shape;610;p28" descr="A picture containing fireworks, outdoor object&#10;&#10;Description automatically generated"/>
          <p:cNvPicPr preferRelativeResize="0"/>
          <p:nvPr/>
        </p:nvPicPr>
        <p:blipFill rotWithShape="1">
          <a:blip r:embed="rId10">
            <a:alphaModFix/>
          </a:blip>
          <a:srcRect/>
          <a:stretch/>
        </p:blipFill>
        <p:spPr>
          <a:xfrm rot="-1265938">
            <a:off x="3992402" y="3242472"/>
            <a:ext cx="2071343" cy="1372265"/>
          </a:xfrm>
          <a:prstGeom prst="rect">
            <a:avLst/>
          </a:prstGeom>
          <a:noFill/>
          <a:ln>
            <a:noFill/>
          </a:ln>
        </p:spPr>
      </p:pic>
      <p:pic>
        <p:nvPicPr>
          <p:cNvPr id="611" name="Google Shape;611;p28" descr="A picture containing icon&#10;&#10;Description automatically generated"/>
          <p:cNvPicPr preferRelativeResize="0"/>
          <p:nvPr/>
        </p:nvPicPr>
        <p:blipFill rotWithShape="1">
          <a:blip r:embed="rId9">
            <a:alphaModFix/>
          </a:blip>
          <a:srcRect l="44322" t="9547" r="2846" b="70163"/>
          <a:stretch/>
        </p:blipFill>
        <p:spPr>
          <a:xfrm rot="-1444606">
            <a:off x="3735282" y="3392523"/>
            <a:ext cx="767221" cy="220949"/>
          </a:xfrm>
          <a:prstGeom prst="rect">
            <a:avLst/>
          </a:prstGeom>
          <a:noFill/>
          <a:ln>
            <a:noFill/>
          </a:ln>
        </p:spPr>
      </p:pic>
      <p:pic>
        <p:nvPicPr>
          <p:cNvPr id="613" name="Google Shape;613;p28"/>
          <p:cNvPicPr preferRelativeResize="0"/>
          <p:nvPr/>
        </p:nvPicPr>
        <p:blipFill rotWithShape="1">
          <a:blip r:embed="rId11">
            <a:alphaModFix/>
          </a:blip>
          <a:srcRect/>
          <a:stretch/>
        </p:blipFill>
        <p:spPr>
          <a:xfrm>
            <a:off x="3053279" y="309641"/>
            <a:ext cx="1081216" cy="1530056"/>
          </a:xfrm>
          <a:prstGeom prst="rect">
            <a:avLst/>
          </a:prstGeom>
          <a:noFill/>
          <a:ln>
            <a:noFill/>
          </a:ln>
        </p:spPr>
      </p:pic>
      <p:pic>
        <p:nvPicPr>
          <p:cNvPr id="18" name="Google Shape;613;p28"/>
          <p:cNvPicPr preferRelativeResize="0"/>
          <p:nvPr/>
        </p:nvPicPr>
        <p:blipFill rotWithShape="1">
          <a:blip r:embed="rId11">
            <a:alphaModFix/>
          </a:blip>
          <a:srcRect/>
          <a:stretch/>
        </p:blipFill>
        <p:spPr>
          <a:xfrm>
            <a:off x="3824400" y="153902"/>
            <a:ext cx="853965" cy="1092939"/>
          </a:xfrm>
          <a:prstGeom prst="rect">
            <a:avLst/>
          </a:prstGeom>
          <a:noFill/>
          <a:ln>
            <a:noFill/>
          </a:ln>
        </p:spPr>
      </p:pic>
      <p:pic>
        <p:nvPicPr>
          <p:cNvPr id="19" name="Google Shape;613;p28"/>
          <p:cNvPicPr preferRelativeResize="0"/>
          <p:nvPr/>
        </p:nvPicPr>
        <p:blipFill rotWithShape="1">
          <a:blip r:embed="rId11">
            <a:alphaModFix/>
          </a:blip>
          <a:srcRect/>
          <a:stretch/>
        </p:blipFill>
        <p:spPr>
          <a:xfrm>
            <a:off x="4287167" y="893730"/>
            <a:ext cx="701721" cy="919067"/>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descr="A picture containing text&#10;&#10;Description automatically generated"/>
          <p:cNvPicPr preferRelativeResize="0"/>
          <p:nvPr/>
        </p:nvPicPr>
        <p:blipFill rotWithShape="1">
          <a:blip r:embed="rId3">
            <a:alphaModFix amt="70000"/>
          </a:blip>
          <a:srcRect l="7054" t="81134" r="-469" b="-1295"/>
          <a:stretch/>
        </p:blipFill>
        <p:spPr>
          <a:xfrm>
            <a:off x="437584" y="125551"/>
            <a:ext cx="8128136" cy="738664"/>
          </a:xfrm>
          <a:prstGeom prst="rect">
            <a:avLst/>
          </a:prstGeom>
          <a:noFill/>
          <a:ln>
            <a:noFill/>
          </a:ln>
        </p:spPr>
      </p:pic>
      <p:sp>
        <p:nvSpPr>
          <p:cNvPr id="122" name="Google Shape;122;p4"/>
          <p:cNvSpPr txBox="1">
            <a:spLocks noGrp="1"/>
          </p:cNvSpPr>
          <p:nvPr>
            <p:ph type="title"/>
          </p:nvPr>
        </p:nvSpPr>
        <p:spPr>
          <a:xfrm>
            <a:off x="111512" y="60378"/>
            <a:ext cx="8294232" cy="857250"/>
          </a:xfrm>
          <a:prstGeom prst="rect">
            <a:avLst/>
          </a:prstGeom>
          <a:noFill/>
          <a:ln>
            <a:noFill/>
          </a:ln>
        </p:spPr>
        <p:txBody>
          <a:bodyPr spcFirstLastPara="1" wrap="square" lIns="68550" tIns="34275" rIns="68550" bIns="34275" anchor="ctr" anchorCtr="0">
            <a:normAutofit fontScale="90000"/>
          </a:bodyPr>
          <a:lstStyle/>
          <a:p>
            <a:pPr marL="0" lvl="0" indent="0" algn="l" rtl="0">
              <a:lnSpc>
                <a:spcPct val="100000"/>
              </a:lnSpc>
              <a:spcBef>
                <a:spcPts val="0"/>
              </a:spcBef>
              <a:spcAft>
                <a:spcPts val="0"/>
              </a:spcAft>
              <a:buSzPct val="111111"/>
              <a:buNone/>
            </a:pPr>
            <a:r>
              <a:rPr lang="en-US"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1.  Wat </a:t>
            </a:r>
            <a:r>
              <a:rPr lang="en-US"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weet</a:t>
            </a:r>
            <a:r>
              <a:rPr lang="en-US"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jij</a:t>
            </a:r>
            <a:r>
              <a:rPr lang="en-US"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over </a:t>
            </a:r>
            <a:r>
              <a:rPr lang="en-US"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123" name="Google Shape;123;p4" descr="A picture containing dark, light, lit, night&#10;&#10;Description automatically generated"/>
          <p:cNvPicPr preferRelativeResize="0"/>
          <p:nvPr/>
        </p:nvPicPr>
        <p:blipFill rotWithShape="1">
          <a:blip r:embed="rId4">
            <a:alphaModFix/>
          </a:blip>
          <a:srcRect t="63795" r="40167"/>
          <a:stretch/>
        </p:blipFill>
        <p:spPr>
          <a:xfrm rot="1531788">
            <a:off x="7330593" y="3268084"/>
            <a:ext cx="3830757" cy="3708852"/>
          </a:xfrm>
          <a:prstGeom prst="rect">
            <a:avLst/>
          </a:prstGeom>
          <a:noFill/>
          <a:ln>
            <a:noFill/>
          </a:ln>
        </p:spPr>
      </p:pic>
      <p:sp>
        <p:nvSpPr>
          <p:cNvPr id="7" name="TextBox 6">
            <a:extLst>
              <a:ext uri="{FF2B5EF4-FFF2-40B4-BE49-F238E27FC236}">
                <a16:creationId xmlns:a16="http://schemas.microsoft.com/office/drawing/2014/main" xmlns="" id="{4CB42A9B-A21F-C24C-B21E-49F89CD7F572}"/>
              </a:ext>
            </a:extLst>
          </p:cNvPr>
          <p:cNvSpPr txBox="1"/>
          <p:nvPr/>
        </p:nvSpPr>
        <p:spPr>
          <a:xfrm>
            <a:off x="2144244" y="4721976"/>
            <a:ext cx="3614488" cy="338554"/>
          </a:xfrm>
          <a:prstGeom prst="rect">
            <a:avLst/>
          </a:prstGeom>
          <a:noFill/>
        </p:spPr>
        <p:txBody>
          <a:bodyPr wrap="square" rtlCol="0">
            <a:spAutoFit/>
          </a:bodyPr>
          <a:lstStyle/>
          <a:p>
            <a:r>
              <a:rPr lang="nl-NL" sz="1600"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 </a:t>
            </a:r>
            <a:r>
              <a:rPr lang="nl-NL" sz="1600" dirty="0" err="1">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rPr>
              <a:t>Loko</a:t>
            </a:r>
            <a:endParaRPr lang="nl-NL" sz="1600" dirty="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Text&#10;&#10;Description automatically generated">
            <a:extLst>
              <a:ext uri="{FF2B5EF4-FFF2-40B4-BE49-F238E27FC236}">
                <a16:creationId xmlns:a16="http://schemas.microsoft.com/office/drawing/2014/main" xmlns="" id="{BBB39FC0-ADB3-9649-A731-7C8E01FDD4D0}"/>
              </a:ext>
            </a:extLst>
          </p:cNvPr>
          <p:cNvPicPr>
            <a:picLocks noChangeAspect="1"/>
          </p:cNvPicPr>
          <p:nvPr/>
        </p:nvPicPr>
        <p:blipFill>
          <a:blip r:embed="rId5"/>
          <a:stretch>
            <a:fillRect/>
          </a:stretch>
        </p:blipFill>
        <p:spPr>
          <a:xfrm>
            <a:off x="1760372" y="982801"/>
            <a:ext cx="5113725" cy="36088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5" descr="A picture containing logo&#10;&#10;Description automatically generated"/>
          <p:cNvPicPr preferRelativeResize="0"/>
          <p:nvPr/>
        </p:nvPicPr>
        <p:blipFill rotWithShape="1">
          <a:blip r:embed="rId3">
            <a:alphaModFix amt="70000"/>
          </a:blip>
          <a:srcRect l="4784" t="25389" r="30684" b="56633"/>
          <a:stretch/>
        </p:blipFill>
        <p:spPr>
          <a:xfrm>
            <a:off x="500731" y="150326"/>
            <a:ext cx="5657937" cy="735410"/>
          </a:xfrm>
          <a:prstGeom prst="rect">
            <a:avLst/>
          </a:prstGeom>
          <a:noFill/>
          <a:ln>
            <a:noFill/>
          </a:ln>
        </p:spPr>
      </p:pic>
      <p:sp>
        <p:nvSpPr>
          <p:cNvPr id="132" name="Google Shape;132;p5"/>
          <p:cNvSpPr txBox="1"/>
          <p:nvPr/>
        </p:nvSpPr>
        <p:spPr>
          <a:xfrm>
            <a:off x="144113" y="23681"/>
            <a:ext cx="5993609" cy="85725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SzPct val="102564"/>
              <a:buFont typeface="Calibri"/>
              <a:buNone/>
            </a:pPr>
            <a:r>
              <a:rPr lang="en-US" sz="4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2.  Wat is </a:t>
            </a:r>
            <a:r>
              <a:rPr lang="en-US" sz="4000" b="0" i="0" u="none" strike="noStrike" cap="none" dirty="0" err="1">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4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sz="40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pic>
        <p:nvPicPr>
          <p:cNvPr id="133" name="Google Shape;133;p5"/>
          <p:cNvPicPr preferRelativeResize="0"/>
          <p:nvPr/>
        </p:nvPicPr>
        <p:blipFill rotWithShape="1">
          <a:blip r:embed="rId4">
            <a:alphaModFix/>
          </a:blip>
          <a:srcRect t="5447" b="19869"/>
          <a:stretch/>
        </p:blipFill>
        <p:spPr>
          <a:xfrm rot="-3108140">
            <a:off x="2281923" y="927345"/>
            <a:ext cx="536236" cy="2939334"/>
          </a:xfrm>
          <a:prstGeom prst="rect">
            <a:avLst/>
          </a:prstGeom>
          <a:noFill/>
          <a:ln>
            <a:noFill/>
          </a:ln>
        </p:spPr>
      </p:pic>
      <p:pic>
        <p:nvPicPr>
          <p:cNvPr id="134" name="Google Shape;134;p5"/>
          <p:cNvPicPr preferRelativeResize="0"/>
          <p:nvPr/>
        </p:nvPicPr>
        <p:blipFill rotWithShape="1">
          <a:blip r:embed="rId5">
            <a:alphaModFix/>
          </a:blip>
          <a:srcRect/>
          <a:stretch/>
        </p:blipFill>
        <p:spPr>
          <a:xfrm>
            <a:off x="3000063" y="2668733"/>
            <a:ext cx="5819474" cy="1185718"/>
          </a:xfrm>
          <a:prstGeom prst="rect">
            <a:avLst/>
          </a:prstGeom>
          <a:noFill/>
          <a:ln>
            <a:noFill/>
          </a:ln>
        </p:spPr>
      </p:pic>
      <p:sp>
        <p:nvSpPr>
          <p:cNvPr id="135" name="Google Shape;135;p5"/>
          <p:cNvSpPr/>
          <p:nvPr/>
        </p:nvSpPr>
        <p:spPr>
          <a:xfrm>
            <a:off x="1115032" y="944161"/>
            <a:ext cx="1172442" cy="1172442"/>
          </a:xfrm>
          <a:prstGeom prst="star5">
            <a:avLst>
              <a:gd name="adj" fmla="val 19098"/>
              <a:gd name="hf" fmla="val 105146"/>
              <a:gd name="vf" fmla="val 110557"/>
            </a:avLst>
          </a:pr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6" name="Google Shape;136;p5"/>
          <p:cNvSpPr txBox="1"/>
          <p:nvPr/>
        </p:nvSpPr>
        <p:spPr>
          <a:xfrm>
            <a:off x="5056908" y="3768100"/>
            <a:ext cx="2364046" cy="55213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3000" b="1"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Omhulsel</a:t>
            </a: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137" name="Google Shape;137;p5"/>
          <p:cNvSpPr txBox="1"/>
          <p:nvPr/>
        </p:nvSpPr>
        <p:spPr>
          <a:xfrm>
            <a:off x="2453753" y="1719492"/>
            <a:ext cx="1291004" cy="397111"/>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3000" b="1" i="0" u="none" strike="noStrike" cap="none" dirty="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Lont</a:t>
            </a: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138" name="Google Shape;138;p5"/>
          <p:cNvSpPr txBox="1"/>
          <p:nvPr/>
        </p:nvSpPr>
        <p:spPr>
          <a:xfrm>
            <a:off x="5181601" y="2048880"/>
            <a:ext cx="2122006" cy="476314"/>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3000" b="1" i="0" u="none" strike="noStrike" cap="none" dirty="0" err="1">
                <a:solidFill>
                  <a:srgbClr val="EF00BF"/>
                </a:solidFill>
                <a:latin typeface="Verdana" panose="020B0604030504040204" pitchFamily="34" charset="0"/>
                <a:ea typeface="Verdana" panose="020B0604030504040204" pitchFamily="34" charset="0"/>
                <a:cs typeface="Verdana" panose="020B0604030504040204" pitchFamily="34" charset="0"/>
                <a:sym typeface="Permanent Marker"/>
              </a:rPr>
              <a:t>Buskruit</a:t>
            </a:r>
            <a:endParaRPr dirty="0">
              <a:latin typeface="Verdana" panose="020B0604030504040204" pitchFamily="34" charset="0"/>
              <a:ea typeface="Verdana" panose="020B0604030504040204" pitchFamily="34" charset="0"/>
              <a:cs typeface="Verdana" panose="020B0604030504040204" pitchFamily="34" charset="0"/>
            </a:endParaRPr>
          </a:p>
        </p:txBody>
      </p:sp>
      <p:grpSp>
        <p:nvGrpSpPr>
          <p:cNvPr id="139" name="Google Shape;139;p5"/>
          <p:cNvGrpSpPr/>
          <p:nvPr/>
        </p:nvGrpSpPr>
        <p:grpSpPr>
          <a:xfrm>
            <a:off x="4255607" y="2971909"/>
            <a:ext cx="3048000" cy="579366"/>
            <a:chOff x="4255607" y="2971909"/>
            <a:chExt cx="3048000" cy="579366"/>
          </a:xfrm>
        </p:grpSpPr>
        <p:sp>
          <p:nvSpPr>
            <p:cNvPr id="140" name="Google Shape;140;p5"/>
            <p:cNvSpPr/>
            <p:nvPr/>
          </p:nvSpPr>
          <p:spPr>
            <a:xfrm>
              <a:off x="4255607" y="2971909"/>
              <a:ext cx="3048000" cy="579366"/>
            </a:xfrm>
            <a:prstGeom prst="roundRect">
              <a:avLst>
                <a:gd name="adj" fmla="val 16667"/>
              </a:avLst>
            </a:prstGeom>
            <a:solidFill>
              <a:srgbClr val="EF00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1" name="Google Shape;141;p5"/>
            <p:cNvSpPr/>
            <p:nvPr/>
          </p:nvSpPr>
          <p:spPr>
            <a:xfrm>
              <a:off x="4460358" y="3094074"/>
              <a:ext cx="159489" cy="159489"/>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2" name="Google Shape;142;p5"/>
            <p:cNvSpPr/>
            <p:nvPr/>
          </p:nvSpPr>
          <p:spPr>
            <a:xfrm>
              <a:off x="4688958" y="3280144"/>
              <a:ext cx="159489" cy="159489"/>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3" name="Google Shape;143;p5"/>
            <p:cNvSpPr/>
            <p:nvPr/>
          </p:nvSpPr>
          <p:spPr>
            <a:xfrm>
              <a:off x="4896293" y="3104707"/>
              <a:ext cx="159489" cy="159489"/>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4" name="Google Shape;144;p5"/>
            <p:cNvSpPr/>
            <p:nvPr/>
          </p:nvSpPr>
          <p:spPr>
            <a:xfrm>
              <a:off x="5077047" y="3280144"/>
              <a:ext cx="159489" cy="159489"/>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5" name="Google Shape;145;p5"/>
            <p:cNvSpPr/>
            <p:nvPr/>
          </p:nvSpPr>
          <p:spPr>
            <a:xfrm>
              <a:off x="5257801" y="3104707"/>
              <a:ext cx="159489" cy="159489"/>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6" name="Google Shape;146;p5"/>
            <p:cNvSpPr/>
            <p:nvPr/>
          </p:nvSpPr>
          <p:spPr>
            <a:xfrm>
              <a:off x="5465136" y="3269512"/>
              <a:ext cx="159489" cy="159489"/>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7" name="Google Shape;147;p5"/>
            <p:cNvSpPr/>
            <p:nvPr/>
          </p:nvSpPr>
          <p:spPr>
            <a:xfrm>
              <a:off x="5640573" y="3104707"/>
              <a:ext cx="159489" cy="159489"/>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8" name="Google Shape;148;p5"/>
            <p:cNvSpPr/>
            <p:nvPr/>
          </p:nvSpPr>
          <p:spPr>
            <a:xfrm>
              <a:off x="5831959" y="3253563"/>
              <a:ext cx="159489" cy="159489"/>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9" name="Google Shape;149;p5"/>
            <p:cNvSpPr/>
            <p:nvPr/>
          </p:nvSpPr>
          <p:spPr>
            <a:xfrm>
              <a:off x="6023345" y="3088759"/>
              <a:ext cx="159489" cy="159489"/>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0" name="Google Shape;150;p5"/>
            <p:cNvSpPr/>
            <p:nvPr/>
          </p:nvSpPr>
          <p:spPr>
            <a:xfrm>
              <a:off x="6214731" y="3269513"/>
              <a:ext cx="159489" cy="159489"/>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1" name="Google Shape;151;p5"/>
            <p:cNvSpPr/>
            <p:nvPr/>
          </p:nvSpPr>
          <p:spPr>
            <a:xfrm>
              <a:off x="6400801" y="3094075"/>
              <a:ext cx="159489" cy="159489"/>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2" name="Google Shape;152;p5"/>
            <p:cNvSpPr/>
            <p:nvPr/>
          </p:nvSpPr>
          <p:spPr>
            <a:xfrm>
              <a:off x="6602820" y="3248247"/>
              <a:ext cx="159489" cy="159489"/>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3" name="Google Shape;153;p5"/>
            <p:cNvSpPr/>
            <p:nvPr/>
          </p:nvSpPr>
          <p:spPr>
            <a:xfrm>
              <a:off x="6804839" y="3088758"/>
              <a:ext cx="159489" cy="159489"/>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4" name="Google Shape;154;p5"/>
            <p:cNvSpPr/>
            <p:nvPr/>
          </p:nvSpPr>
          <p:spPr>
            <a:xfrm>
              <a:off x="7028123" y="3264195"/>
              <a:ext cx="159489" cy="159489"/>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55" name="Google Shape;155;p5"/>
          <p:cNvGrpSpPr/>
          <p:nvPr/>
        </p:nvGrpSpPr>
        <p:grpSpPr>
          <a:xfrm>
            <a:off x="57756" y="-940376"/>
            <a:ext cx="8761781" cy="6454825"/>
            <a:chOff x="357986" y="-496962"/>
            <a:chExt cx="8761781" cy="6454825"/>
          </a:xfrm>
        </p:grpSpPr>
        <p:sp>
          <p:nvSpPr>
            <p:cNvPr id="156" name="Google Shape;156;p5"/>
            <p:cNvSpPr/>
            <p:nvPr/>
          </p:nvSpPr>
          <p:spPr>
            <a:xfrm>
              <a:off x="357986" y="-3955"/>
              <a:ext cx="4864373" cy="4864373"/>
            </a:xfrm>
            <a:prstGeom prst="star5">
              <a:avLst>
                <a:gd name="adj" fmla="val 19098"/>
                <a:gd name="hf" fmla="val 105146"/>
                <a:gd name="vf" fmla="val 110557"/>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7" name="Google Shape;157;p5"/>
            <p:cNvSpPr/>
            <p:nvPr/>
          </p:nvSpPr>
          <p:spPr>
            <a:xfrm>
              <a:off x="3841323" y="-496962"/>
              <a:ext cx="5278444" cy="5278444"/>
            </a:xfrm>
            <a:prstGeom prst="star5">
              <a:avLst>
                <a:gd name="adj" fmla="val 19098"/>
                <a:gd name="hf" fmla="val 105146"/>
                <a:gd name="vf" fmla="val 110557"/>
              </a:avLst>
            </a:prstGeom>
            <a:solidFill>
              <a:srgbClr val="EF00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8" name="Google Shape;158;p5"/>
            <p:cNvSpPr/>
            <p:nvPr/>
          </p:nvSpPr>
          <p:spPr>
            <a:xfrm>
              <a:off x="2604783" y="1367570"/>
              <a:ext cx="3788044" cy="3788044"/>
            </a:xfrm>
            <a:prstGeom prst="star5">
              <a:avLst>
                <a:gd name="adj" fmla="val 19098"/>
                <a:gd name="hf" fmla="val 105146"/>
                <a:gd name="vf" fmla="val 110557"/>
              </a:avLst>
            </a:prstGeom>
            <a:solidFill>
              <a:srgbClr val="1736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9" name="Google Shape;159;p5"/>
            <p:cNvSpPr/>
            <p:nvPr/>
          </p:nvSpPr>
          <p:spPr>
            <a:xfrm>
              <a:off x="938200" y="2468525"/>
              <a:ext cx="3489338" cy="3489338"/>
            </a:xfrm>
            <a:prstGeom prst="star5">
              <a:avLst>
                <a:gd name="adj" fmla="val 19098"/>
                <a:gd name="hf" fmla="val 105146"/>
                <a:gd name="vf" fmla="val 110557"/>
              </a:avLst>
            </a:prstGeom>
            <a:solidFill>
              <a:srgbClr val="EF00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0" name="Google Shape;160;p5"/>
            <p:cNvSpPr/>
            <p:nvPr/>
          </p:nvSpPr>
          <p:spPr>
            <a:xfrm>
              <a:off x="6278482" y="3004727"/>
              <a:ext cx="2066199" cy="2066199"/>
            </a:xfrm>
            <a:prstGeom prst="star5">
              <a:avLst>
                <a:gd name="adj" fmla="val 19098"/>
                <a:gd name="hf" fmla="val 105146"/>
                <a:gd name="vf" fmla="val 110557"/>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5"/>
                                        </p:tgtEl>
                                        <p:attrNameLst>
                                          <p:attrName>style.visibility</p:attrName>
                                        </p:attrNameLst>
                                      </p:cBhvr>
                                      <p:to>
                                        <p:strVal val="visible"/>
                                      </p:to>
                                    </p:set>
                                  </p:childTnLst>
                                </p:cTn>
                              </p:par>
                            </p:childTnLst>
                          </p:cTn>
                        </p:par>
                        <p:par>
                          <p:cTn id="25" fill="hold">
                            <p:stCondLst>
                              <p:cond delay="1"/>
                            </p:stCondLst>
                            <p:childTnLst>
                              <p:par>
                                <p:cTn id="26" presetID="1" presetClass="exit" presetSubtype="0" fill="hold" nodeType="afterEffect">
                                  <p:stCondLst>
                                    <p:cond delay="0"/>
                                  </p:stCondLst>
                                  <p:childTnLst>
                                    <p:set>
                                      <p:cBhvr>
                                        <p:cTn id="27" dur="1" fill="hold">
                                          <p:stCondLst>
                                            <p:cond delay="1"/>
                                          </p:stCondLst>
                                        </p:cTn>
                                        <p:tgtEl>
                                          <p:spTgt spid="137"/>
                                        </p:tgtEl>
                                        <p:attrNameLst>
                                          <p:attrName>style.visibility</p:attrName>
                                        </p:attrNameLst>
                                      </p:cBhvr>
                                      <p:to>
                                        <p:strVal val="hidden"/>
                                      </p:to>
                                    </p:set>
                                  </p:childTnLst>
                                </p:cTn>
                              </p:par>
                            </p:childTnLst>
                          </p:cTn>
                        </p:par>
                        <p:par>
                          <p:cTn id="28" fill="hold">
                            <p:stCondLst>
                              <p:cond delay="2"/>
                            </p:stCondLst>
                            <p:childTnLst>
                              <p:par>
                                <p:cTn id="29" presetID="23" presetClass="exit" presetSubtype="32" fill="hold" nodeType="afterEffect">
                                  <p:stCondLst>
                                    <p:cond delay="0"/>
                                  </p:stCondLst>
                                  <p:childTnLst>
                                    <p:anim calcmode="lin" valueType="num">
                                      <p:cBhvr additive="base">
                                        <p:cTn id="30" dur="500"/>
                                        <p:tgtEl>
                                          <p:spTgt spid="133"/>
                                        </p:tgtEl>
                                        <p:attrNameLst>
                                          <p:attrName>ppt_w</p:attrName>
                                        </p:attrNameLst>
                                      </p:cBhvr>
                                      <p:tavLst>
                                        <p:tav tm="0">
                                          <p:val>
                                            <p:strVal val="#ppt_w"/>
                                          </p:val>
                                        </p:tav>
                                        <p:tav tm="100000">
                                          <p:val>
                                            <p:strVal val="0"/>
                                          </p:val>
                                        </p:tav>
                                      </p:tavLst>
                                    </p:anim>
                                    <p:anim calcmode="lin" valueType="num">
                                      <p:cBhvr additive="base">
                                        <p:cTn id="31" dur="500"/>
                                        <p:tgtEl>
                                          <p:spTgt spid="133"/>
                                        </p:tgtEl>
                                        <p:attrNameLst>
                                          <p:attrName>ppt_h</p:attrName>
                                        </p:attrNameLst>
                                      </p:cBhvr>
                                      <p:tavLst>
                                        <p:tav tm="0">
                                          <p:val>
                                            <p:strVal val="#ppt_h"/>
                                          </p:val>
                                        </p:tav>
                                        <p:tav tm="100000">
                                          <p:val>
                                            <p:strVal val="0"/>
                                          </p:val>
                                        </p:tav>
                                      </p:tavLst>
                                    </p:anim>
                                    <p:set>
                                      <p:cBhvr>
                                        <p:cTn id="32" dur="1" fill="hold">
                                          <p:stCondLst>
                                            <p:cond delay="500"/>
                                          </p:stCondLst>
                                        </p:cTn>
                                        <p:tgtEl>
                                          <p:spTgt spid="133"/>
                                        </p:tgtEl>
                                        <p:attrNameLst>
                                          <p:attrName>style.visibility</p:attrName>
                                        </p:attrNameLst>
                                      </p:cBhvr>
                                      <p:to>
                                        <p:strVal val="hidden"/>
                                      </p:to>
                                    </p:set>
                                  </p:childTnLst>
                                </p:cTn>
                              </p:par>
                            </p:childTnLst>
                          </p:cTn>
                        </p:par>
                        <p:par>
                          <p:cTn id="33" fill="hold">
                            <p:stCondLst>
                              <p:cond delay="502"/>
                            </p:stCondLst>
                            <p:childTnLst>
                              <p:par>
                                <p:cTn id="34" presetID="23" presetClass="entr" presetSubtype="16" fill="hold" nodeType="afterEffect">
                                  <p:stCondLst>
                                    <p:cond delay="0"/>
                                  </p:stCondLst>
                                  <p:childTnLst>
                                    <p:set>
                                      <p:cBhvr>
                                        <p:cTn id="35" dur="1" fill="hold">
                                          <p:stCondLst>
                                            <p:cond delay="0"/>
                                          </p:stCondLst>
                                        </p:cTn>
                                        <p:tgtEl>
                                          <p:spTgt spid="155"/>
                                        </p:tgtEl>
                                        <p:attrNameLst>
                                          <p:attrName>style.visibility</p:attrName>
                                        </p:attrNameLst>
                                      </p:cBhvr>
                                      <p:to>
                                        <p:strVal val="visible"/>
                                      </p:to>
                                    </p:set>
                                    <p:anim calcmode="lin" valueType="num">
                                      <p:cBhvr additive="base">
                                        <p:cTn id="36" dur="500"/>
                                        <p:tgtEl>
                                          <p:spTgt spid="155"/>
                                        </p:tgtEl>
                                        <p:attrNameLst>
                                          <p:attrName>ppt_w</p:attrName>
                                        </p:attrNameLst>
                                      </p:cBhvr>
                                      <p:tavLst>
                                        <p:tav tm="0">
                                          <p:val>
                                            <p:strVal val="0"/>
                                          </p:val>
                                        </p:tav>
                                        <p:tav tm="100000">
                                          <p:val>
                                            <p:strVal val="#ppt_w"/>
                                          </p:val>
                                        </p:tav>
                                      </p:tavLst>
                                    </p:anim>
                                    <p:anim calcmode="lin" valueType="num">
                                      <p:cBhvr additive="base">
                                        <p:cTn id="37" dur="500"/>
                                        <p:tgtEl>
                                          <p:spTgt spid="155"/>
                                        </p:tgtEl>
                                        <p:attrNameLst>
                                          <p:attrName>ppt_h</p:attrName>
                                        </p:attrNameLst>
                                      </p:cBhvr>
                                      <p:tavLst>
                                        <p:tav tm="0">
                                          <p:val>
                                            <p:strVal val="0"/>
                                          </p:val>
                                        </p:tav>
                                        <p:tav tm="100000">
                                          <p:val>
                                            <p:strVal val="#ppt_h"/>
                                          </p:val>
                                        </p:tav>
                                      </p:tavLst>
                                    </p:anim>
                                  </p:childTnLst>
                                </p:cTn>
                              </p:par>
                              <p:par>
                                <p:cTn id="38" presetID="23" presetClass="exit" presetSubtype="32" fill="hold" nodeType="withEffect">
                                  <p:stCondLst>
                                    <p:cond delay="0"/>
                                  </p:stCondLst>
                                  <p:childTnLst>
                                    <p:anim calcmode="lin" valueType="num">
                                      <p:cBhvr additive="base">
                                        <p:cTn id="39" dur="500"/>
                                        <p:tgtEl>
                                          <p:spTgt spid="139"/>
                                        </p:tgtEl>
                                        <p:attrNameLst>
                                          <p:attrName>ppt_w</p:attrName>
                                        </p:attrNameLst>
                                      </p:cBhvr>
                                      <p:tavLst>
                                        <p:tav tm="0">
                                          <p:val>
                                            <p:strVal val="#ppt_w"/>
                                          </p:val>
                                        </p:tav>
                                        <p:tav tm="100000">
                                          <p:val>
                                            <p:strVal val="0"/>
                                          </p:val>
                                        </p:tav>
                                      </p:tavLst>
                                    </p:anim>
                                    <p:anim calcmode="lin" valueType="num">
                                      <p:cBhvr additive="base">
                                        <p:cTn id="40" dur="500"/>
                                        <p:tgtEl>
                                          <p:spTgt spid="139"/>
                                        </p:tgtEl>
                                        <p:attrNameLst>
                                          <p:attrName>ppt_h</p:attrName>
                                        </p:attrNameLst>
                                      </p:cBhvr>
                                      <p:tavLst>
                                        <p:tav tm="0">
                                          <p:val>
                                            <p:strVal val="#ppt_h"/>
                                          </p:val>
                                        </p:tav>
                                        <p:tav tm="100000">
                                          <p:val>
                                            <p:strVal val="0"/>
                                          </p:val>
                                        </p:tav>
                                      </p:tavLst>
                                    </p:anim>
                                    <p:set>
                                      <p:cBhvr>
                                        <p:cTn id="41" dur="1" fill="hold">
                                          <p:stCondLst>
                                            <p:cond delay="500"/>
                                          </p:stCondLst>
                                        </p:cTn>
                                        <p:tgtEl>
                                          <p:spTgt spid="139"/>
                                        </p:tgtEl>
                                        <p:attrNameLst>
                                          <p:attrName>style.visibility</p:attrName>
                                        </p:attrNameLst>
                                      </p:cBhvr>
                                      <p:to>
                                        <p:strVal val="hidden"/>
                                      </p:to>
                                    </p:set>
                                  </p:childTnLst>
                                </p:cTn>
                              </p:par>
                              <p:par>
                                <p:cTn id="42" presetID="23" presetClass="exit" presetSubtype="32" fill="hold" nodeType="withEffect">
                                  <p:stCondLst>
                                    <p:cond delay="0"/>
                                  </p:stCondLst>
                                  <p:childTnLst>
                                    <p:anim calcmode="lin" valueType="num">
                                      <p:cBhvr additive="base">
                                        <p:cTn id="43" dur="500"/>
                                        <p:tgtEl>
                                          <p:spTgt spid="134"/>
                                        </p:tgtEl>
                                        <p:attrNameLst>
                                          <p:attrName>ppt_w</p:attrName>
                                        </p:attrNameLst>
                                      </p:cBhvr>
                                      <p:tavLst>
                                        <p:tav tm="0">
                                          <p:val>
                                            <p:strVal val="#ppt_w"/>
                                          </p:val>
                                        </p:tav>
                                        <p:tav tm="100000">
                                          <p:val>
                                            <p:strVal val="0"/>
                                          </p:val>
                                        </p:tav>
                                      </p:tavLst>
                                    </p:anim>
                                    <p:anim calcmode="lin" valueType="num">
                                      <p:cBhvr additive="base">
                                        <p:cTn id="44" dur="500"/>
                                        <p:tgtEl>
                                          <p:spTgt spid="134"/>
                                        </p:tgtEl>
                                        <p:attrNameLst>
                                          <p:attrName>ppt_h</p:attrName>
                                        </p:attrNameLst>
                                      </p:cBhvr>
                                      <p:tavLst>
                                        <p:tav tm="0">
                                          <p:val>
                                            <p:strVal val="#ppt_h"/>
                                          </p:val>
                                        </p:tav>
                                        <p:tav tm="100000">
                                          <p:val>
                                            <p:strVal val="0"/>
                                          </p:val>
                                        </p:tav>
                                      </p:tavLst>
                                    </p:anim>
                                    <p:set>
                                      <p:cBhvr>
                                        <p:cTn id="45" dur="1" fill="hold">
                                          <p:stCondLst>
                                            <p:cond delay="500"/>
                                          </p:stCondLst>
                                        </p:cTn>
                                        <p:tgtEl>
                                          <p:spTgt spid="134"/>
                                        </p:tgtEl>
                                        <p:attrNameLst>
                                          <p:attrName>style.visibility</p:attrName>
                                        </p:attrNameLst>
                                      </p:cBhvr>
                                      <p:to>
                                        <p:strVal val="hidden"/>
                                      </p:to>
                                    </p:set>
                                  </p:childTnLst>
                                </p:cTn>
                              </p:par>
                              <p:par>
                                <p:cTn id="46" presetID="23" presetClass="exit" presetSubtype="32" fill="hold" nodeType="withEffect">
                                  <p:stCondLst>
                                    <p:cond delay="0"/>
                                  </p:stCondLst>
                                  <p:childTnLst>
                                    <p:anim calcmode="lin" valueType="num">
                                      <p:cBhvr additive="base">
                                        <p:cTn id="47" dur="500"/>
                                        <p:tgtEl>
                                          <p:spTgt spid="135"/>
                                        </p:tgtEl>
                                        <p:attrNameLst>
                                          <p:attrName>ppt_w</p:attrName>
                                        </p:attrNameLst>
                                      </p:cBhvr>
                                      <p:tavLst>
                                        <p:tav tm="0">
                                          <p:val>
                                            <p:strVal val="#ppt_w"/>
                                          </p:val>
                                        </p:tav>
                                        <p:tav tm="100000">
                                          <p:val>
                                            <p:strVal val="0"/>
                                          </p:val>
                                        </p:tav>
                                      </p:tavLst>
                                    </p:anim>
                                    <p:anim calcmode="lin" valueType="num">
                                      <p:cBhvr additive="base">
                                        <p:cTn id="48" dur="500"/>
                                        <p:tgtEl>
                                          <p:spTgt spid="135"/>
                                        </p:tgtEl>
                                        <p:attrNameLst>
                                          <p:attrName>ppt_h</p:attrName>
                                        </p:attrNameLst>
                                      </p:cBhvr>
                                      <p:tavLst>
                                        <p:tav tm="0">
                                          <p:val>
                                            <p:strVal val="#ppt_h"/>
                                          </p:val>
                                        </p:tav>
                                        <p:tav tm="100000">
                                          <p:val>
                                            <p:strVal val="0"/>
                                          </p:val>
                                        </p:tav>
                                      </p:tavLst>
                                    </p:anim>
                                    <p:set>
                                      <p:cBhvr>
                                        <p:cTn id="49" dur="1" fill="hold">
                                          <p:stCondLst>
                                            <p:cond delay="500"/>
                                          </p:stCondLst>
                                        </p:cTn>
                                        <p:tgtEl>
                                          <p:spTgt spid="135"/>
                                        </p:tgtEl>
                                        <p:attrNameLst>
                                          <p:attrName>style.visibility</p:attrName>
                                        </p:attrNameLst>
                                      </p:cBhvr>
                                      <p:to>
                                        <p:strVal val="hidden"/>
                                      </p:to>
                                    </p:set>
                                  </p:childTnLst>
                                </p:cTn>
                              </p:par>
                              <p:par>
                                <p:cTn id="50" presetID="23" presetClass="exit" presetSubtype="32" fill="hold" nodeType="withEffect">
                                  <p:stCondLst>
                                    <p:cond delay="0"/>
                                  </p:stCondLst>
                                  <p:childTnLst>
                                    <p:anim calcmode="lin" valueType="num">
                                      <p:cBhvr additive="base">
                                        <p:cTn id="51" dur="500"/>
                                        <p:tgtEl>
                                          <p:spTgt spid="138"/>
                                        </p:tgtEl>
                                        <p:attrNameLst>
                                          <p:attrName>ppt_w</p:attrName>
                                        </p:attrNameLst>
                                      </p:cBhvr>
                                      <p:tavLst>
                                        <p:tav tm="0">
                                          <p:val>
                                            <p:strVal val="#ppt_w"/>
                                          </p:val>
                                        </p:tav>
                                        <p:tav tm="100000">
                                          <p:val>
                                            <p:strVal val="0"/>
                                          </p:val>
                                        </p:tav>
                                      </p:tavLst>
                                    </p:anim>
                                    <p:anim calcmode="lin" valueType="num">
                                      <p:cBhvr additive="base">
                                        <p:cTn id="52" dur="500"/>
                                        <p:tgtEl>
                                          <p:spTgt spid="138"/>
                                        </p:tgtEl>
                                        <p:attrNameLst>
                                          <p:attrName>ppt_h</p:attrName>
                                        </p:attrNameLst>
                                      </p:cBhvr>
                                      <p:tavLst>
                                        <p:tav tm="0">
                                          <p:val>
                                            <p:strVal val="#ppt_h"/>
                                          </p:val>
                                        </p:tav>
                                        <p:tav tm="100000">
                                          <p:val>
                                            <p:strVal val="0"/>
                                          </p:val>
                                        </p:tav>
                                      </p:tavLst>
                                    </p:anim>
                                    <p:set>
                                      <p:cBhvr>
                                        <p:cTn id="53" dur="1" fill="hold">
                                          <p:stCondLst>
                                            <p:cond delay="500"/>
                                          </p:stCondLst>
                                        </p:cTn>
                                        <p:tgtEl>
                                          <p:spTgt spid="138"/>
                                        </p:tgtEl>
                                        <p:attrNameLst>
                                          <p:attrName>style.visibility</p:attrName>
                                        </p:attrNameLst>
                                      </p:cBhvr>
                                      <p:to>
                                        <p:strVal val="hidden"/>
                                      </p:to>
                                    </p:set>
                                  </p:childTnLst>
                                </p:cTn>
                              </p:par>
                              <p:par>
                                <p:cTn id="54" presetID="23" presetClass="exit" presetSubtype="32" fill="hold" nodeType="withEffect">
                                  <p:stCondLst>
                                    <p:cond delay="0"/>
                                  </p:stCondLst>
                                  <p:childTnLst>
                                    <p:anim calcmode="lin" valueType="num">
                                      <p:cBhvr additive="base">
                                        <p:cTn id="55" dur="500"/>
                                        <p:tgtEl>
                                          <p:spTgt spid="136"/>
                                        </p:tgtEl>
                                        <p:attrNameLst>
                                          <p:attrName>ppt_w</p:attrName>
                                        </p:attrNameLst>
                                      </p:cBhvr>
                                      <p:tavLst>
                                        <p:tav tm="0">
                                          <p:val>
                                            <p:strVal val="#ppt_w"/>
                                          </p:val>
                                        </p:tav>
                                        <p:tav tm="100000">
                                          <p:val>
                                            <p:strVal val="0"/>
                                          </p:val>
                                        </p:tav>
                                      </p:tavLst>
                                    </p:anim>
                                    <p:anim calcmode="lin" valueType="num">
                                      <p:cBhvr additive="base">
                                        <p:cTn id="56" dur="500"/>
                                        <p:tgtEl>
                                          <p:spTgt spid="136"/>
                                        </p:tgtEl>
                                        <p:attrNameLst>
                                          <p:attrName>ppt_h</p:attrName>
                                        </p:attrNameLst>
                                      </p:cBhvr>
                                      <p:tavLst>
                                        <p:tav tm="0">
                                          <p:val>
                                            <p:strVal val="#ppt_h"/>
                                          </p:val>
                                        </p:tav>
                                        <p:tav tm="100000">
                                          <p:val>
                                            <p:strVal val="0"/>
                                          </p:val>
                                        </p:tav>
                                      </p:tavLst>
                                    </p:anim>
                                    <p:set>
                                      <p:cBhvr>
                                        <p:cTn id="57" dur="1" fill="hold">
                                          <p:stCondLst>
                                            <p:cond delay="500"/>
                                          </p:stCondLst>
                                        </p:cTn>
                                        <p:tgtEl>
                                          <p:spTgt spid="1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4"/>
          <p:cNvSpPr txBox="1">
            <a:spLocks noGrp="1"/>
          </p:cNvSpPr>
          <p:nvPr>
            <p:ph type="title"/>
          </p:nvPr>
        </p:nvSpPr>
        <p:spPr>
          <a:xfrm>
            <a:off x="175778" y="20554"/>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dirty="0">
                <a:solidFill>
                  <a:srgbClr val="17365D"/>
                </a:solidFill>
                <a:latin typeface="Verdana"/>
                <a:ea typeface="Verdana"/>
                <a:cs typeface="Verdana" panose="020B0604030504040204" pitchFamily="34" charset="0"/>
                <a:sym typeface="Permanent Marker"/>
              </a:rPr>
              <a:t>   </a:t>
            </a:r>
            <a:r>
              <a:rPr lang="en-US" sz="3200" dirty="0">
                <a:solidFill>
                  <a:schemeClr val="bg2"/>
                </a:solidFill>
                <a:latin typeface="Verdana"/>
                <a:ea typeface="Verdana"/>
                <a:cs typeface="Verdana" panose="020B0604030504040204" pitchFamily="34" charset="0"/>
                <a:sym typeface="Permanent Marker"/>
              </a:rPr>
              <a:t>W</a:t>
            </a:r>
            <a:r>
              <a:rPr lang="en-US" sz="3200" dirty="0" smtClean="0">
                <a:solidFill>
                  <a:schemeClr val="bg2"/>
                </a:solidFill>
                <a:latin typeface="Verdana"/>
                <a:ea typeface="Verdana"/>
                <a:cs typeface="Verdana" panose="020B0604030504040204" pitchFamily="34" charset="0"/>
                <a:sym typeface="Permanent Marker"/>
              </a:rPr>
              <a:t>at mag je </a:t>
            </a:r>
            <a:r>
              <a:rPr lang="en-US" sz="3200" dirty="0" err="1" smtClean="0">
                <a:solidFill>
                  <a:schemeClr val="bg2"/>
                </a:solidFill>
                <a:latin typeface="Verdana"/>
                <a:ea typeface="Verdana"/>
                <a:cs typeface="Verdana" panose="020B0604030504040204" pitchFamily="34" charset="0"/>
                <a:sym typeface="Permanent Marker"/>
              </a:rPr>
              <a:t>kopen</a:t>
            </a:r>
            <a:r>
              <a:rPr lang="en-US" sz="3200" dirty="0" smtClean="0">
                <a:solidFill>
                  <a:schemeClr val="bg2"/>
                </a:solidFill>
                <a:latin typeface="Verdana"/>
                <a:ea typeface="Verdana"/>
                <a:cs typeface="Verdana" panose="020B0604030504040204" pitchFamily="34" charset="0"/>
                <a:sym typeface="Permanent Marker"/>
              </a:rPr>
              <a:t> </a:t>
            </a:r>
            <a:r>
              <a:rPr lang="en-US" sz="3200" dirty="0" err="1" smtClean="0">
                <a:solidFill>
                  <a:schemeClr val="bg2"/>
                </a:solidFill>
                <a:latin typeface="Verdana"/>
                <a:ea typeface="Verdana"/>
                <a:cs typeface="Verdana" panose="020B0604030504040204" pitchFamily="34" charset="0"/>
                <a:sym typeface="Permanent Marker"/>
              </a:rPr>
              <a:t>vanaf</a:t>
            </a:r>
            <a:r>
              <a:rPr lang="en-US" sz="3200" dirty="0" smtClean="0">
                <a:solidFill>
                  <a:schemeClr val="bg2"/>
                </a:solidFill>
                <a:latin typeface="Verdana"/>
                <a:ea typeface="Verdana"/>
                <a:cs typeface="Verdana" panose="020B0604030504040204" pitchFamily="34" charset="0"/>
                <a:sym typeface="Permanent Marker"/>
              </a:rPr>
              <a:t> 18 </a:t>
            </a:r>
            <a:r>
              <a:rPr lang="en-US" sz="3200" dirty="0" err="1" smtClean="0">
                <a:solidFill>
                  <a:schemeClr val="bg2"/>
                </a:solidFill>
                <a:latin typeface="Verdana"/>
                <a:ea typeface="Verdana"/>
                <a:cs typeface="Verdana" panose="020B0604030504040204" pitchFamily="34" charset="0"/>
                <a:sym typeface="Permanent Marker"/>
              </a:rPr>
              <a:t>jaar</a:t>
            </a:r>
            <a:r>
              <a:rPr lang="en-US" sz="3200" dirty="0">
                <a:solidFill>
                  <a:schemeClr val="bg2"/>
                </a:solidFill>
                <a:latin typeface="Verdana"/>
                <a:ea typeface="Verdana"/>
                <a:cs typeface="Verdana" panose="020B0604030504040204" pitchFamily="34" charset="0"/>
                <a:sym typeface="Permanent Marker"/>
              </a:rPr>
              <a:t>?</a:t>
            </a:r>
            <a:endParaRPr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123" name="Google Shape;123;p4" descr="A picture containing dark, light, lit, night&#10;&#10;Description automatically generated"/>
          <p:cNvPicPr preferRelativeResize="0"/>
          <p:nvPr/>
        </p:nvPicPr>
        <p:blipFill rotWithShape="1">
          <a:blip r:embed="rId3">
            <a:alphaModFix/>
          </a:blip>
          <a:srcRect t="63795" r="40167"/>
          <a:stretch/>
        </p:blipFill>
        <p:spPr>
          <a:xfrm rot="1531788">
            <a:off x="7841100" y="3394522"/>
            <a:ext cx="3291607" cy="3698069"/>
          </a:xfrm>
          <a:prstGeom prst="rect">
            <a:avLst/>
          </a:prstGeom>
          <a:noFill/>
          <a:ln>
            <a:noFill/>
          </a:ln>
        </p:spPr>
      </p:pic>
      <p:sp>
        <p:nvSpPr>
          <p:cNvPr id="5" name="Tekstvak 4">
            <a:extLst>
              <a:ext uri="{FF2B5EF4-FFF2-40B4-BE49-F238E27FC236}">
                <a16:creationId xmlns:a16="http://schemas.microsoft.com/office/drawing/2014/main" xmlns="" id="{800CDFBF-9F34-7F6D-8273-13094A9DE088}"/>
              </a:ext>
            </a:extLst>
          </p:cNvPr>
          <p:cNvSpPr txBox="1"/>
          <p:nvPr/>
        </p:nvSpPr>
        <p:spPr>
          <a:xfrm>
            <a:off x="570366" y="969016"/>
            <a:ext cx="8380346" cy="3920047"/>
          </a:xfrm>
          <a:prstGeom prst="rect">
            <a:avLst/>
          </a:prstGeom>
          <a:noFill/>
        </p:spPr>
        <p:txBody>
          <a:bodyPr wrap="square" lIns="91440" tIns="45720" rIns="91440" bIns="45720" anchor="t">
            <a:spAutoFit/>
          </a:bodyPr>
          <a:lstStyle/>
          <a:p>
            <a:pPr>
              <a:lnSpc>
                <a:spcPct val="150000"/>
              </a:lnSpc>
            </a:pPr>
            <a:r>
              <a:rPr lang="nl-BE" sz="2000" dirty="0" smtClean="0">
                <a:solidFill>
                  <a:schemeClr val="bg2"/>
                </a:solidFill>
                <a:latin typeface="Verdana"/>
                <a:ea typeface="Open Sans"/>
                <a:cs typeface="Open Sans"/>
              </a:rPr>
              <a:t>Vuurwerk </a:t>
            </a:r>
            <a:r>
              <a:rPr lang="nl-BE" sz="2000" dirty="0">
                <a:solidFill>
                  <a:schemeClr val="bg2"/>
                </a:solidFill>
                <a:latin typeface="Verdana"/>
                <a:ea typeface="Open Sans"/>
                <a:cs typeface="Open Sans"/>
              </a:rPr>
              <a:t>voor </a:t>
            </a:r>
            <a:r>
              <a:rPr lang="nl-BE" sz="2000" u="sng" dirty="0">
                <a:solidFill>
                  <a:schemeClr val="bg2"/>
                </a:solidFill>
                <a:latin typeface="Verdana"/>
                <a:ea typeface="Open Sans"/>
                <a:cs typeface="Open Sans"/>
              </a:rPr>
              <a:t>technisch gebruik</a:t>
            </a:r>
            <a:r>
              <a:rPr lang="nl-BE" sz="2000" dirty="0">
                <a:solidFill>
                  <a:schemeClr val="bg2"/>
                </a:solidFill>
                <a:latin typeface="Verdana"/>
                <a:ea typeface="Open Sans"/>
                <a:cs typeface="Open Sans"/>
              </a:rPr>
              <a:t> </a:t>
            </a:r>
            <a:r>
              <a:rPr lang="nl-BE" sz="2000" dirty="0" smtClean="0">
                <a:solidFill>
                  <a:schemeClr val="bg2"/>
                </a:solidFill>
                <a:latin typeface="Verdana"/>
                <a:ea typeface="Open Sans"/>
                <a:cs typeface="Open Sans"/>
              </a:rPr>
              <a:t>of </a:t>
            </a:r>
            <a:r>
              <a:rPr lang="nl-BE" sz="2000" u="sng" dirty="0" smtClean="0">
                <a:solidFill>
                  <a:schemeClr val="bg2"/>
                </a:solidFill>
                <a:latin typeface="Verdana"/>
                <a:ea typeface="Open Sans"/>
                <a:cs typeface="Open Sans"/>
              </a:rPr>
              <a:t>seinvuurwerk</a:t>
            </a:r>
            <a:r>
              <a:rPr lang="nl-BE" sz="2000" dirty="0" smtClean="0">
                <a:solidFill>
                  <a:schemeClr val="bg2"/>
                </a:solidFill>
                <a:latin typeface="Verdana"/>
                <a:ea typeface="Open Sans"/>
                <a:cs typeface="Open Sans"/>
              </a:rPr>
              <a:t> (</a:t>
            </a:r>
            <a:r>
              <a:rPr lang="nl-BE" sz="2000" dirty="0">
                <a:solidFill>
                  <a:schemeClr val="bg2"/>
                </a:solidFill>
                <a:latin typeface="Verdana"/>
                <a:ea typeface="Open Sans"/>
                <a:cs typeface="Open Sans"/>
              </a:rPr>
              <a:t>P1 P2)</a:t>
            </a:r>
          </a:p>
          <a:p>
            <a:pPr>
              <a:lnSpc>
                <a:spcPct val="150000"/>
              </a:lnSpc>
              <a:spcBef>
                <a:spcPct val="20000"/>
              </a:spcBef>
              <a:spcAft>
                <a:spcPts val="450"/>
              </a:spcAft>
            </a:pPr>
            <a:r>
              <a:rPr lang="nl-BE" sz="1600" dirty="0">
                <a:solidFill>
                  <a:schemeClr val="bg2"/>
                </a:solidFill>
                <a:latin typeface="Verdana"/>
                <a:ea typeface="Open Sans"/>
                <a:cs typeface="Open Sans"/>
              </a:rPr>
              <a:t>*P1 </a:t>
            </a:r>
            <a:r>
              <a:rPr lang="nl-BE" sz="1600" dirty="0" err="1">
                <a:solidFill>
                  <a:schemeClr val="bg2"/>
                </a:solidFill>
                <a:latin typeface="Verdana"/>
                <a:ea typeface="Open Sans"/>
                <a:cs typeface="Open Sans"/>
              </a:rPr>
              <a:t>vb</a:t>
            </a:r>
            <a:r>
              <a:rPr lang="nl-BE" sz="1600" dirty="0">
                <a:solidFill>
                  <a:schemeClr val="bg2"/>
                </a:solidFill>
                <a:latin typeface="Verdana"/>
                <a:ea typeface="Open Sans"/>
                <a:cs typeface="Open Sans"/>
              </a:rPr>
              <a:t> Bengaals vuur</a:t>
            </a:r>
          </a:p>
          <a:p>
            <a:pPr>
              <a:lnSpc>
                <a:spcPct val="150000"/>
              </a:lnSpc>
              <a:spcBef>
                <a:spcPct val="20000"/>
              </a:spcBef>
              <a:spcAft>
                <a:spcPts val="450"/>
              </a:spcAft>
            </a:pPr>
            <a:endParaRPr lang="en-US" sz="1600" dirty="0">
              <a:solidFill>
                <a:schemeClr val="bg2"/>
              </a:solidFill>
              <a:latin typeface="Verdana"/>
              <a:ea typeface="Open Sans"/>
              <a:cs typeface="Open Sans"/>
            </a:endParaRPr>
          </a:p>
          <a:p>
            <a:pPr>
              <a:lnSpc>
                <a:spcPct val="150000"/>
              </a:lnSpc>
            </a:pPr>
            <a:r>
              <a:rPr lang="nl-BE" sz="2000" u="sng" dirty="0" smtClean="0">
                <a:solidFill>
                  <a:schemeClr val="bg2"/>
                </a:solidFill>
                <a:latin typeface="Verdana"/>
                <a:ea typeface="Open Sans"/>
                <a:cs typeface="Open Sans"/>
              </a:rPr>
              <a:t>Feestvuurwerk</a:t>
            </a:r>
            <a:r>
              <a:rPr lang="nl-BE" sz="2000" dirty="0" smtClean="0">
                <a:solidFill>
                  <a:schemeClr val="bg2"/>
                </a:solidFill>
                <a:latin typeface="Verdana"/>
                <a:ea typeface="Open Sans"/>
                <a:cs typeface="Open Sans"/>
              </a:rPr>
              <a:t> (categorie </a:t>
            </a:r>
            <a:r>
              <a:rPr lang="nl-BE" sz="2000" dirty="0">
                <a:solidFill>
                  <a:schemeClr val="bg2"/>
                </a:solidFill>
                <a:latin typeface="Verdana"/>
                <a:ea typeface="Open Sans"/>
                <a:cs typeface="Open Sans"/>
              </a:rPr>
              <a:t>F1 F2) </a:t>
            </a:r>
            <a:endParaRPr lang="en-US" sz="2000" dirty="0">
              <a:solidFill>
                <a:schemeClr val="bg2"/>
              </a:solidFill>
              <a:latin typeface="Verdana"/>
            </a:endParaRPr>
          </a:p>
          <a:p>
            <a:pPr>
              <a:lnSpc>
                <a:spcPct val="150000"/>
              </a:lnSpc>
            </a:pPr>
            <a:r>
              <a:rPr lang="nl-BE" sz="1600" dirty="0">
                <a:solidFill>
                  <a:schemeClr val="bg2"/>
                </a:solidFill>
                <a:latin typeface="Verdana"/>
                <a:ea typeface="Open Sans"/>
                <a:cs typeface="Open Sans"/>
              </a:rPr>
              <a:t>*F1 </a:t>
            </a:r>
            <a:r>
              <a:rPr lang="nl-BE" sz="1600" dirty="0" err="1" smtClean="0">
                <a:solidFill>
                  <a:schemeClr val="bg2"/>
                </a:solidFill>
                <a:latin typeface="Verdana"/>
                <a:ea typeface="Open Sans"/>
              </a:rPr>
              <a:t>vb</a:t>
            </a:r>
            <a:r>
              <a:rPr lang="nl-BE" sz="1600" dirty="0">
                <a:solidFill>
                  <a:schemeClr val="bg2"/>
                </a:solidFill>
                <a:latin typeface="Verdana"/>
                <a:ea typeface="Open Sans"/>
              </a:rPr>
              <a:t> fopvuurwerk, trekbommetjes of de vuurstokjes op een verjaardagstaart</a:t>
            </a:r>
            <a:r>
              <a:rPr lang="nl-BE" sz="1600" dirty="0" smtClean="0">
                <a:solidFill>
                  <a:schemeClr val="bg2"/>
                </a:solidFill>
                <a:latin typeface="Verdana"/>
                <a:ea typeface="Open Sans"/>
              </a:rPr>
              <a:t>.</a:t>
            </a:r>
            <a:endParaRPr lang="nl-BE" sz="2000" dirty="0">
              <a:solidFill>
                <a:schemeClr val="bg2"/>
              </a:solidFill>
              <a:latin typeface="Verdana"/>
              <a:ea typeface="Open Sans"/>
              <a:cs typeface="Open Sans"/>
            </a:endParaRPr>
          </a:p>
          <a:p>
            <a:pPr>
              <a:lnSpc>
                <a:spcPct val="150000"/>
              </a:lnSpc>
            </a:pPr>
            <a:r>
              <a:rPr lang="nl-BE" sz="1600" dirty="0">
                <a:solidFill>
                  <a:schemeClr val="bg2"/>
                </a:solidFill>
                <a:latin typeface="Verdana"/>
                <a:ea typeface="Open Sans"/>
                <a:cs typeface="Open Sans"/>
              </a:rPr>
              <a:t>*F2 </a:t>
            </a:r>
            <a:r>
              <a:rPr lang="nl-BE" sz="1600" dirty="0" err="1" smtClean="0">
                <a:solidFill>
                  <a:schemeClr val="bg2"/>
                </a:solidFill>
                <a:latin typeface="Verdana"/>
                <a:ea typeface="Open Sans"/>
                <a:cs typeface="Open Sans"/>
              </a:rPr>
              <a:t>vb</a:t>
            </a:r>
            <a:r>
              <a:rPr lang="nl-BE" sz="1600" dirty="0" smtClean="0">
                <a:solidFill>
                  <a:schemeClr val="bg2"/>
                </a:solidFill>
                <a:latin typeface="Verdana"/>
                <a:ea typeface="Open Sans"/>
                <a:cs typeface="Open Sans"/>
              </a:rPr>
              <a:t> </a:t>
            </a:r>
            <a:r>
              <a:rPr lang="nl-BE" sz="1600" dirty="0" smtClean="0">
                <a:solidFill>
                  <a:schemeClr val="bg2"/>
                </a:solidFill>
                <a:latin typeface="Verdana"/>
                <a:ea typeface="Open Sans"/>
              </a:rPr>
              <a:t>vuurfonteintjes, dozen </a:t>
            </a:r>
            <a:r>
              <a:rPr lang="nl-BE" sz="1600" dirty="0">
                <a:solidFill>
                  <a:schemeClr val="bg2"/>
                </a:solidFill>
                <a:latin typeface="Verdana"/>
                <a:ea typeface="Open Sans"/>
              </a:rPr>
              <a:t>met kleinere vuurpijlen die automatisch               één voor één worden afgeschoten.</a:t>
            </a:r>
            <a:endParaRPr lang="nl-BE" sz="1600" dirty="0">
              <a:solidFill>
                <a:schemeClr val="bg2"/>
              </a:solidFill>
              <a:latin typeface="Verdana"/>
              <a:ea typeface="Open Sans"/>
              <a:cs typeface="Open Sans"/>
            </a:endParaRPr>
          </a:p>
          <a:p>
            <a:pPr marL="342900" indent="-342900">
              <a:lnSpc>
                <a:spcPct val="150000"/>
              </a:lnSpc>
              <a:buAutoNum type="arabicPeriod"/>
            </a:pPr>
            <a:endParaRPr lang="nl-BE" sz="20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Bengaals vuur - Vuurwerkwinkel Antwerpen">
            <a:extLst>
              <a:ext uri="{FF2B5EF4-FFF2-40B4-BE49-F238E27FC236}">
                <a16:creationId xmlns:a16="http://schemas.microsoft.com/office/drawing/2014/main" xmlns="" id="{CCDCE470-7E46-407D-575F-60B8F024BE73}"/>
              </a:ext>
            </a:extLst>
          </p:cNvPr>
          <p:cNvPicPr>
            <a:picLocks noChangeAspect="1"/>
          </p:cNvPicPr>
          <p:nvPr/>
        </p:nvPicPr>
        <p:blipFill>
          <a:blip r:embed="rId4"/>
          <a:stretch>
            <a:fillRect/>
          </a:stretch>
        </p:blipFill>
        <p:spPr>
          <a:xfrm>
            <a:off x="3939070" y="1515715"/>
            <a:ext cx="1442430" cy="1001450"/>
          </a:xfrm>
          <a:prstGeom prst="rect">
            <a:avLst/>
          </a:prstGeom>
        </p:spPr>
      </p:pic>
      <p:pic>
        <p:nvPicPr>
          <p:cNvPr id="2" name="Picture 1" descr="A group of people in a stadium with smoke and flags&#10;&#10;Description automatically generated">
            <a:extLst>
              <a:ext uri="{FF2B5EF4-FFF2-40B4-BE49-F238E27FC236}">
                <a16:creationId xmlns:a16="http://schemas.microsoft.com/office/drawing/2014/main" xmlns="" id="{CC679E66-2F28-D7D5-B757-53A46035D1F6}"/>
              </a:ext>
            </a:extLst>
          </p:cNvPr>
          <p:cNvPicPr>
            <a:picLocks noChangeAspect="1"/>
          </p:cNvPicPr>
          <p:nvPr/>
        </p:nvPicPr>
        <p:blipFill>
          <a:blip r:embed="rId5"/>
          <a:stretch>
            <a:fillRect/>
          </a:stretch>
        </p:blipFill>
        <p:spPr>
          <a:xfrm>
            <a:off x="5474840" y="1444384"/>
            <a:ext cx="1297667" cy="1084491"/>
          </a:xfrm>
          <a:prstGeom prst="rect">
            <a:avLst/>
          </a:prstGeom>
        </p:spPr>
      </p:pic>
      <p:pic>
        <p:nvPicPr>
          <p:cNvPr id="8" name="Picture 6" descr="Vuurwerk knalerwt bestaat uit 50 knalerwten of trek bommetjes en is geschikt vanaf 12 jaar">
            <a:extLst>
              <a:ext uri="{FF2B5EF4-FFF2-40B4-BE49-F238E27FC236}">
                <a16:creationId xmlns:a16="http://schemas.microsoft.com/office/drawing/2014/main" xmlns="" id="{CFA15F29-36EA-75D5-1DC7-E9117F07F064}"/>
              </a:ext>
            </a:extLst>
          </p:cNvPr>
          <p:cNvPicPr>
            <a:picLocks noChangeAspect="1"/>
          </p:cNvPicPr>
          <p:nvPr/>
        </p:nvPicPr>
        <p:blipFill>
          <a:blip r:embed="rId6"/>
          <a:stretch>
            <a:fillRect/>
          </a:stretch>
        </p:blipFill>
        <p:spPr>
          <a:xfrm>
            <a:off x="7762155" y="2432230"/>
            <a:ext cx="1281897" cy="1274663"/>
          </a:xfrm>
          <a:prstGeom prst="rect">
            <a:avLst/>
          </a:prstGeom>
        </p:spPr>
      </p:pic>
      <p:pic>
        <p:nvPicPr>
          <p:cNvPr id="9" name="Picture 8" descr="A hand holding a sparkler&#10;&#10;Description automatically generated">
            <a:extLst>
              <a:ext uri="{FF2B5EF4-FFF2-40B4-BE49-F238E27FC236}">
                <a16:creationId xmlns:a16="http://schemas.microsoft.com/office/drawing/2014/main" xmlns="" id="{FC2BC74C-C83F-B474-7757-265A1BC24982}"/>
              </a:ext>
            </a:extLst>
          </p:cNvPr>
          <p:cNvPicPr>
            <a:picLocks noChangeAspect="1"/>
          </p:cNvPicPr>
          <p:nvPr/>
        </p:nvPicPr>
        <p:blipFill>
          <a:blip r:embed="rId7"/>
          <a:stretch>
            <a:fillRect/>
          </a:stretch>
        </p:blipFill>
        <p:spPr>
          <a:xfrm>
            <a:off x="7046599" y="2652206"/>
            <a:ext cx="715556" cy="834710"/>
          </a:xfrm>
          <a:prstGeom prst="rect">
            <a:avLst/>
          </a:prstGeom>
        </p:spPr>
      </p:pic>
      <p:pic>
        <p:nvPicPr>
          <p:cNvPr id="10" name="Picture 5" descr="1112 Titanium Volcano Vulcan Europe Fontein Vuurwerkfontein Fountains T&amp;T Fireworks Stil Vuurwerk Low Noise Fireworks Diervriendelijk Vuurwerk">
            <a:extLst>
              <a:ext uri="{FF2B5EF4-FFF2-40B4-BE49-F238E27FC236}">
                <a16:creationId xmlns:a16="http://schemas.microsoft.com/office/drawing/2014/main" xmlns="" id="{8707FFC7-9B77-6791-8BC1-65E8ECFEC6C5}"/>
              </a:ext>
            </a:extLst>
          </p:cNvPr>
          <p:cNvPicPr>
            <a:picLocks noChangeAspect="1"/>
          </p:cNvPicPr>
          <p:nvPr/>
        </p:nvPicPr>
        <p:blipFill>
          <a:blip r:embed="rId8"/>
          <a:stretch>
            <a:fillRect/>
          </a:stretch>
        </p:blipFill>
        <p:spPr>
          <a:xfrm>
            <a:off x="4697810" y="4224784"/>
            <a:ext cx="777030" cy="791498"/>
          </a:xfrm>
          <a:prstGeom prst="rect">
            <a:avLst/>
          </a:prstGeom>
        </p:spPr>
      </p:pic>
      <p:pic>
        <p:nvPicPr>
          <p:cNvPr id="11" name="Picture 7" descr="Dum Bum F2 - HQFireworks Vuurwerk België">
            <a:extLst>
              <a:ext uri="{FF2B5EF4-FFF2-40B4-BE49-F238E27FC236}">
                <a16:creationId xmlns:a16="http://schemas.microsoft.com/office/drawing/2014/main" xmlns="" id="{07402354-4F65-6E4B-4970-52A2A3BAD122}"/>
              </a:ext>
            </a:extLst>
          </p:cNvPr>
          <p:cNvPicPr>
            <a:picLocks noChangeAspect="1"/>
          </p:cNvPicPr>
          <p:nvPr/>
        </p:nvPicPr>
        <p:blipFill>
          <a:blip r:embed="rId9"/>
          <a:stretch>
            <a:fillRect/>
          </a:stretch>
        </p:blipFill>
        <p:spPr>
          <a:xfrm>
            <a:off x="5633137" y="4224784"/>
            <a:ext cx="1078013" cy="755491"/>
          </a:xfrm>
          <a:prstGeom prst="rect">
            <a:avLst/>
          </a:prstGeom>
        </p:spPr>
      </p:pic>
      <p:pic>
        <p:nvPicPr>
          <p:cNvPr id="12" name="Picture 3" descr="EVOLUTION F2 Double Whammy 80 shots 25mm — quartelvuurwerk.nl Pijnacker">
            <a:extLst>
              <a:ext uri="{FF2B5EF4-FFF2-40B4-BE49-F238E27FC236}">
                <a16:creationId xmlns:a16="http://schemas.microsoft.com/office/drawing/2014/main" xmlns="" id="{D93E9EE5-67EA-8ACA-8FCC-A2B092162D9D}"/>
              </a:ext>
            </a:extLst>
          </p:cNvPr>
          <p:cNvPicPr>
            <a:picLocks noChangeAspect="1"/>
          </p:cNvPicPr>
          <p:nvPr/>
        </p:nvPicPr>
        <p:blipFill>
          <a:blip r:embed="rId10"/>
          <a:stretch>
            <a:fillRect/>
          </a:stretch>
        </p:blipFill>
        <p:spPr>
          <a:xfrm>
            <a:off x="6772507" y="4188249"/>
            <a:ext cx="1088407" cy="981857"/>
          </a:xfrm>
          <a:prstGeom prst="rect">
            <a:avLst/>
          </a:prstGeom>
        </p:spPr>
      </p:pic>
      <p:pic>
        <p:nvPicPr>
          <p:cNvPr id="13" name="Google Shape;131;p5" descr="A picture containing logo&#10;&#10;Description automatically generated"/>
          <p:cNvPicPr preferRelativeResize="0"/>
          <p:nvPr/>
        </p:nvPicPr>
        <p:blipFill rotWithShape="1">
          <a:blip r:embed="rId11">
            <a:alphaModFix amt="70000"/>
          </a:blip>
          <a:srcRect l="4784" t="25389" r="30684" b="56633"/>
          <a:stretch/>
        </p:blipFill>
        <p:spPr>
          <a:xfrm>
            <a:off x="362001" y="206004"/>
            <a:ext cx="8108009" cy="735410"/>
          </a:xfrm>
          <a:prstGeom prst="rect">
            <a:avLst/>
          </a:prstGeom>
          <a:noFill/>
          <a:ln>
            <a:noFill/>
          </a:ln>
        </p:spPr>
      </p:pic>
    </p:spTree>
    <p:extLst>
      <p:ext uri="{BB962C8B-B14F-4D97-AF65-F5344CB8AC3E}">
        <p14:creationId xmlns:p14="http://schemas.microsoft.com/office/powerpoint/2010/main" val="1439120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4"/>
          <p:cNvSpPr txBox="1">
            <a:spLocks noGrp="1"/>
          </p:cNvSpPr>
          <p:nvPr>
            <p:ph type="title"/>
          </p:nvPr>
        </p:nvSpPr>
        <p:spPr>
          <a:xfrm>
            <a:off x="66519" y="24869"/>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dirty="0">
                <a:solidFill>
                  <a:srgbClr val="17365D"/>
                </a:solidFill>
                <a:latin typeface="Verdana"/>
                <a:ea typeface="Verdana"/>
                <a:cs typeface="Verdana" panose="020B0604030504040204" pitchFamily="34" charset="0"/>
                <a:sym typeface="Permanent Marker"/>
              </a:rPr>
              <a:t>   </a:t>
            </a:r>
            <a:r>
              <a:rPr lang="en-US" sz="3200" dirty="0">
                <a:solidFill>
                  <a:schemeClr val="bg2"/>
                </a:solidFill>
                <a:latin typeface="Verdana"/>
                <a:ea typeface="Verdana"/>
                <a:cs typeface="Verdana" panose="020B0604030504040204" pitchFamily="34" charset="0"/>
                <a:sym typeface="Permanent Marker"/>
              </a:rPr>
              <a:t>Lees het </a:t>
            </a:r>
            <a:r>
              <a:rPr lang="en-US" sz="3200" dirty="0" err="1">
                <a:solidFill>
                  <a:schemeClr val="bg2"/>
                </a:solidFill>
                <a:latin typeface="Verdana"/>
                <a:ea typeface="Verdana"/>
                <a:cs typeface="Verdana" panose="020B0604030504040204" pitchFamily="34" charset="0"/>
                <a:sym typeface="Permanent Marker"/>
              </a:rPr>
              <a:t>etiket</a:t>
            </a:r>
            <a:r>
              <a:rPr lang="en-US" sz="3200" dirty="0">
                <a:solidFill>
                  <a:schemeClr val="bg2"/>
                </a:solidFill>
                <a:latin typeface="Verdana"/>
                <a:ea typeface="Verdana"/>
                <a:cs typeface="Verdana" panose="020B0604030504040204" pitchFamily="34" charset="0"/>
                <a:sym typeface="Permanent Marker"/>
              </a:rPr>
              <a:t>!</a:t>
            </a:r>
            <a:endParaRPr lang="en-US" sz="32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pic>
        <p:nvPicPr>
          <p:cNvPr id="123" name="Google Shape;123;p4" descr="A picture containing dark, light, lit, night&#10;&#10;Description automatically generated"/>
          <p:cNvPicPr preferRelativeResize="0"/>
          <p:nvPr/>
        </p:nvPicPr>
        <p:blipFill rotWithShape="1">
          <a:blip r:embed="rId3">
            <a:alphaModFix/>
          </a:blip>
          <a:srcRect t="63795" r="40167"/>
          <a:stretch/>
        </p:blipFill>
        <p:spPr>
          <a:xfrm rot="1531788">
            <a:off x="8207586" y="37541"/>
            <a:ext cx="694678" cy="850051"/>
          </a:xfrm>
          <a:prstGeom prst="rect">
            <a:avLst/>
          </a:prstGeom>
          <a:noFill/>
          <a:ln>
            <a:noFill/>
          </a:ln>
        </p:spPr>
      </p:pic>
      <p:pic>
        <p:nvPicPr>
          <p:cNvPr id="4" name="Picture 2" descr="Afsteekverbod vuurwerk in deze 16 gemeenten: alle regels op ...">
            <a:extLst>
              <a:ext uri="{FF2B5EF4-FFF2-40B4-BE49-F238E27FC236}">
                <a16:creationId xmlns:a16="http://schemas.microsoft.com/office/drawing/2014/main" xmlns="" id="{AA75E42C-3E50-FD87-E010-2717838A6F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5262" y="1469942"/>
            <a:ext cx="5455658" cy="30495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1922F7E-DC24-4308-7101-A78DA348CF91}"/>
              </a:ext>
            </a:extLst>
          </p:cNvPr>
          <p:cNvSpPr txBox="1"/>
          <p:nvPr/>
        </p:nvSpPr>
        <p:spPr>
          <a:xfrm>
            <a:off x="523373" y="1089340"/>
            <a:ext cx="2915586"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1600" dirty="0">
                <a:solidFill>
                  <a:schemeClr val="bg2"/>
                </a:solidFill>
                <a:latin typeface="Verdana"/>
                <a:ea typeface="Open Sans"/>
                <a:cs typeface="Open Sans"/>
              </a:rPr>
              <a:t>CE-markering</a:t>
            </a:r>
          </a:p>
          <a:p>
            <a:endParaRPr lang="nl-BE" sz="1600" dirty="0">
              <a:solidFill>
                <a:schemeClr val="bg2"/>
              </a:solidFill>
              <a:latin typeface="Verdana"/>
              <a:ea typeface="Open Sans"/>
              <a:cs typeface="Open Sans"/>
            </a:endParaRPr>
          </a:p>
          <a:p>
            <a:r>
              <a:rPr lang="nl-BE" sz="1600" dirty="0">
                <a:solidFill>
                  <a:schemeClr val="bg2"/>
                </a:solidFill>
                <a:latin typeface="Verdana"/>
                <a:ea typeface="Open Sans"/>
                <a:cs typeface="Open Sans"/>
              </a:rPr>
              <a:t>naam van het artikel</a:t>
            </a:r>
            <a:endParaRPr lang="nl-BE" sz="1600" dirty="0">
              <a:solidFill>
                <a:schemeClr val="bg2"/>
              </a:solidFill>
              <a:latin typeface="Verdana"/>
            </a:endParaRPr>
          </a:p>
          <a:p>
            <a:endParaRPr lang="nl-BE" sz="1600" dirty="0">
              <a:solidFill>
                <a:schemeClr val="bg2"/>
              </a:solidFill>
              <a:latin typeface="Verdana"/>
              <a:ea typeface="Open Sans"/>
              <a:cs typeface="Open Sans"/>
            </a:endParaRPr>
          </a:p>
          <a:p>
            <a:r>
              <a:rPr lang="nl-BE" sz="1600" dirty="0">
                <a:solidFill>
                  <a:schemeClr val="bg2"/>
                </a:solidFill>
                <a:latin typeface="Verdana"/>
                <a:ea typeface="Open Sans"/>
                <a:cs typeface="Open Sans"/>
              </a:rPr>
              <a:t>gebruiksaanwijzing, in het Nederlands</a:t>
            </a:r>
          </a:p>
          <a:p>
            <a:endParaRPr lang="nl-BE" sz="1600" dirty="0">
              <a:solidFill>
                <a:schemeClr val="bg2"/>
              </a:solidFill>
              <a:latin typeface="Verdana"/>
              <a:ea typeface="Open Sans"/>
              <a:cs typeface="Open Sans"/>
            </a:endParaRPr>
          </a:p>
          <a:p>
            <a:r>
              <a:rPr lang="nl-BE" sz="1600" dirty="0">
                <a:solidFill>
                  <a:schemeClr val="bg2"/>
                </a:solidFill>
                <a:latin typeface="Verdana"/>
                <a:ea typeface="Open Sans"/>
                <a:cs typeface="Open Sans"/>
              </a:rPr>
              <a:t>voor wie geschikt</a:t>
            </a:r>
          </a:p>
          <a:p>
            <a:r>
              <a:rPr lang="nl-BE" sz="1600" dirty="0">
                <a:solidFill>
                  <a:schemeClr val="bg2"/>
                </a:solidFill>
                <a:latin typeface="Verdana"/>
                <a:ea typeface="Open Sans"/>
                <a:cs typeface="Open Sans"/>
              </a:rPr>
              <a:t>en welke </a:t>
            </a:r>
            <a:r>
              <a:rPr lang="nl-BE" sz="1600" dirty="0" smtClean="0">
                <a:solidFill>
                  <a:schemeClr val="bg2"/>
                </a:solidFill>
                <a:latin typeface="Verdana"/>
                <a:ea typeface="Open Sans"/>
                <a:cs typeface="Open Sans"/>
              </a:rPr>
              <a:t>leeftijd</a:t>
            </a:r>
          </a:p>
          <a:p>
            <a:r>
              <a:rPr lang="nl-BE" sz="1600" dirty="0" smtClean="0">
                <a:solidFill>
                  <a:schemeClr val="bg2"/>
                </a:solidFill>
                <a:latin typeface="Verdana"/>
                <a:ea typeface="Open Sans"/>
                <a:cs typeface="Open Sans"/>
              </a:rPr>
              <a:t>Pas op met </a:t>
            </a:r>
            <a:r>
              <a:rPr lang="nl-BE" sz="1600" dirty="0" smtClean="0">
                <a:solidFill>
                  <a:srgbClr val="FF0000"/>
                </a:solidFill>
                <a:latin typeface="Verdana"/>
                <a:ea typeface="Open Sans"/>
                <a:cs typeface="Open Sans"/>
              </a:rPr>
              <a:t>oude etiketten: </a:t>
            </a:r>
            <a:r>
              <a:rPr lang="nl-BE" sz="1600" strike="sngStrike" dirty="0" smtClean="0">
                <a:solidFill>
                  <a:schemeClr val="bg2"/>
                </a:solidFill>
                <a:latin typeface="Verdana"/>
                <a:ea typeface="Open Sans"/>
                <a:cs typeface="Open Sans"/>
              </a:rPr>
              <a:t>12</a:t>
            </a:r>
            <a:r>
              <a:rPr lang="nl-BE" sz="1600" dirty="0" smtClean="0">
                <a:solidFill>
                  <a:schemeClr val="bg2"/>
                </a:solidFill>
                <a:latin typeface="Verdana"/>
                <a:ea typeface="Open Sans"/>
                <a:cs typeface="Open Sans"/>
              </a:rPr>
              <a:t> of </a:t>
            </a:r>
            <a:r>
              <a:rPr lang="nl-BE" sz="1600" strike="sngStrike" dirty="0" smtClean="0">
                <a:solidFill>
                  <a:schemeClr val="bg2"/>
                </a:solidFill>
                <a:latin typeface="Verdana"/>
                <a:ea typeface="Open Sans"/>
                <a:cs typeface="Open Sans"/>
              </a:rPr>
              <a:t>16</a:t>
            </a:r>
            <a:r>
              <a:rPr lang="nl-BE" sz="1600" dirty="0" smtClean="0">
                <a:solidFill>
                  <a:schemeClr val="bg2"/>
                </a:solidFill>
                <a:latin typeface="Verdana"/>
                <a:ea typeface="Open Sans"/>
                <a:cs typeface="Open Sans"/>
              </a:rPr>
              <a:t> jaar!</a:t>
            </a:r>
            <a:endParaRPr lang="nl-BE" sz="1600" dirty="0">
              <a:solidFill>
                <a:schemeClr val="bg2"/>
              </a:solidFill>
              <a:latin typeface="Verdana"/>
              <a:ea typeface="Open Sans"/>
              <a:cs typeface="Open Sans"/>
            </a:endParaRPr>
          </a:p>
          <a:p>
            <a:endParaRPr lang="nl-BE" sz="1600" dirty="0">
              <a:solidFill>
                <a:schemeClr val="bg2"/>
              </a:solidFill>
              <a:latin typeface="Verdana"/>
              <a:ea typeface="Open Sans"/>
              <a:cs typeface="Open Sans"/>
            </a:endParaRPr>
          </a:p>
          <a:p>
            <a:endParaRPr lang="nl-BE" sz="1600" dirty="0">
              <a:solidFill>
                <a:schemeClr val="bg2"/>
              </a:solidFill>
              <a:latin typeface="Verdana"/>
              <a:ea typeface="Open Sans"/>
              <a:cs typeface="Open Sans"/>
            </a:endParaRPr>
          </a:p>
          <a:p>
            <a:endParaRPr lang="nl-BE" sz="1600" dirty="0">
              <a:solidFill>
                <a:schemeClr val="bg2"/>
              </a:solidFill>
              <a:latin typeface="Verdana"/>
              <a:ea typeface="Open Sans"/>
              <a:cs typeface="Open Sans"/>
            </a:endParaRPr>
          </a:p>
          <a:p>
            <a:endParaRPr lang="nl-BE" sz="1600" dirty="0">
              <a:solidFill>
                <a:schemeClr val="bg2"/>
              </a:solidFill>
              <a:latin typeface="Verdana"/>
              <a:ea typeface="Open Sans"/>
              <a:cs typeface="Open Sans"/>
            </a:endParaRPr>
          </a:p>
          <a:p>
            <a:endParaRPr lang="nl-BE" sz="1600" dirty="0">
              <a:solidFill>
                <a:schemeClr val="accent1">
                  <a:lumMod val="75000"/>
                </a:schemeClr>
              </a:solidFill>
              <a:latin typeface="Open Sans"/>
              <a:ea typeface="Open Sans"/>
              <a:cs typeface="Open Sans"/>
            </a:endParaRPr>
          </a:p>
          <a:p>
            <a:endParaRPr lang="nl-BE" sz="1600" dirty="0">
              <a:solidFill>
                <a:schemeClr val="accent1">
                  <a:lumMod val="75000"/>
                </a:schemeClr>
              </a:solidFill>
              <a:latin typeface="Open Sans"/>
              <a:ea typeface="Open Sans"/>
              <a:cs typeface="Open Sans"/>
            </a:endParaRPr>
          </a:p>
        </p:txBody>
      </p:sp>
      <p:cxnSp>
        <p:nvCxnSpPr>
          <p:cNvPr id="5" name="Straight Arrow Connector 4">
            <a:extLst>
              <a:ext uri="{FF2B5EF4-FFF2-40B4-BE49-F238E27FC236}">
                <a16:creationId xmlns:a16="http://schemas.microsoft.com/office/drawing/2014/main" xmlns="" id="{591CACE1-49FC-93AC-A074-66CAC8099B77}"/>
              </a:ext>
            </a:extLst>
          </p:cNvPr>
          <p:cNvCxnSpPr/>
          <p:nvPr/>
        </p:nvCxnSpPr>
        <p:spPr>
          <a:xfrm flipH="1" flipV="1">
            <a:off x="5050971" y="1089340"/>
            <a:ext cx="2126344" cy="1022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3321D288-535E-6367-58B7-757D3B630B8C}"/>
              </a:ext>
            </a:extLst>
          </p:cNvPr>
          <p:cNvCxnSpPr/>
          <p:nvPr/>
        </p:nvCxnSpPr>
        <p:spPr>
          <a:xfrm flipH="1" flipV="1">
            <a:off x="2834714" y="1917305"/>
            <a:ext cx="926941" cy="332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222846B4-5198-2B9A-75C7-F454FF2B2D78}"/>
              </a:ext>
            </a:extLst>
          </p:cNvPr>
          <p:cNvCxnSpPr/>
          <p:nvPr/>
        </p:nvCxnSpPr>
        <p:spPr>
          <a:xfrm flipH="1" flipV="1">
            <a:off x="2016765" y="1321970"/>
            <a:ext cx="1811859" cy="443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88E520BF-DEF4-96F0-FD19-AFEB8F0DE364}"/>
              </a:ext>
            </a:extLst>
          </p:cNvPr>
          <p:cNvCxnSpPr>
            <a:cxnSpLocks/>
          </p:cNvCxnSpPr>
          <p:nvPr/>
        </p:nvCxnSpPr>
        <p:spPr>
          <a:xfrm flipH="1">
            <a:off x="2528674" y="2756138"/>
            <a:ext cx="1243763" cy="382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DECF2164-4B27-4276-336D-B89324F730CE}"/>
              </a:ext>
            </a:extLst>
          </p:cNvPr>
          <p:cNvSpPr txBox="1"/>
          <p:nvPr/>
        </p:nvSpPr>
        <p:spPr>
          <a:xfrm>
            <a:off x="3768744" y="780947"/>
            <a:ext cx="529409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err="1">
                <a:solidFill>
                  <a:schemeClr val="bg2"/>
                </a:solidFill>
                <a:latin typeface="Verdana"/>
              </a:rPr>
              <a:t>c</a:t>
            </a:r>
            <a:r>
              <a:rPr lang="en-US" sz="1600" dirty="0" err="1" smtClean="0">
                <a:solidFill>
                  <a:schemeClr val="bg2"/>
                </a:solidFill>
                <a:latin typeface="Verdana"/>
              </a:rPr>
              <a:t>ategorie</a:t>
            </a:r>
            <a:r>
              <a:rPr lang="en-US" sz="1600" dirty="0" smtClean="0">
                <a:solidFill>
                  <a:schemeClr val="bg2"/>
                </a:solidFill>
                <a:latin typeface="Verdana"/>
              </a:rPr>
              <a:t>             </a:t>
            </a:r>
            <a:r>
              <a:rPr lang="en-US" sz="1600" dirty="0" err="1">
                <a:solidFill>
                  <a:schemeClr val="bg2"/>
                </a:solidFill>
                <a:latin typeface="Verdana"/>
              </a:rPr>
              <a:t>hoeveelheid</a:t>
            </a:r>
            <a:r>
              <a:rPr lang="en-US" sz="1600" dirty="0">
                <a:solidFill>
                  <a:schemeClr val="bg2"/>
                </a:solidFill>
                <a:latin typeface="Verdana"/>
              </a:rPr>
              <a:t> NEC (=</a:t>
            </a:r>
            <a:r>
              <a:rPr lang="en-US" sz="1600" dirty="0" err="1">
                <a:solidFill>
                  <a:schemeClr val="bg2"/>
                </a:solidFill>
                <a:latin typeface="Verdana"/>
              </a:rPr>
              <a:t>Netto</a:t>
            </a:r>
            <a:r>
              <a:rPr lang="en-US" sz="1600" dirty="0">
                <a:solidFill>
                  <a:schemeClr val="bg2"/>
                </a:solidFill>
                <a:latin typeface="Verdana"/>
              </a:rPr>
              <a:t> </a:t>
            </a:r>
          </a:p>
          <a:p>
            <a:r>
              <a:rPr lang="en-US" sz="1600" dirty="0">
                <a:solidFill>
                  <a:schemeClr val="bg2"/>
                </a:solidFill>
                <a:latin typeface="Verdana"/>
              </a:rPr>
              <a:t>                                 </a:t>
            </a:r>
            <a:r>
              <a:rPr lang="en-US" sz="1600" dirty="0" err="1">
                <a:solidFill>
                  <a:schemeClr val="bg2"/>
                </a:solidFill>
                <a:latin typeface="Verdana"/>
              </a:rPr>
              <a:t>Explosieve</a:t>
            </a:r>
            <a:r>
              <a:rPr lang="en-US" sz="1600" dirty="0">
                <a:solidFill>
                  <a:schemeClr val="bg2"/>
                </a:solidFill>
                <a:latin typeface="Verdana"/>
              </a:rPr>
              <a:t> Massa) in gram</a:t>
            </a:r>
            <a:endParaRPr lang="en-US" dirty="0">
              <a:solidFill>
                <a:schemeClr val="bg2"/>
              </a:solidFill>
            </a:endParaRPr>
          </a:p>
        </p:txBody>
      </p:sp>
      <p:cxnSp>
        <p:nvCxnSpPr>
          <p:cNvPr id="11" name="Straight Arrow Connector 10">
            <a:extLst>
              <a:ext uri="{FF2B5EF4-FFF2-40B4-BE49-F238E27FC236}">
                <a16:creationId xmlns:a16="http://schemas.microsoft.com/office/drawing/2014/main" xmlns="" id="{417CACDD-1C47-D211-CE85-70E2902534E5}"/>
              </a:ext>
            </a:extLst>
          </p:cNvPr>
          <p:cNvCxnSpPr>
            <a:cxnSpLocks/>
          </p:cNvCxnSpPr>
          <p:nvPr/>
        </p:nvCxnSpPr>
        <p:spPr>
          <a:xfrm flipH="1" flipV="1">
            <a:off x="7431968" y="1313597"/>
            <a:ext cx="294857" cy="462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A90C50AB-E9F1-70CA-E059-454EE2729B08}"/>
              </a:ext>
            </a:extLst>
          </p:cNvPr>
          <p:cNvCxnSpPr>
            <a:cxnSpLocks/>
          </p:cNvCxnSpPr>
          <p:nvPr/>
        </p:nvCxnSpPr>
        <p:spPr>
          <a:xfrm flipH="1" flipV="1">
            <a:off x="2594082" y="2424816"/>
            <a:ext cx="1077051" cy="740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5D26ECDD-E702-9A5E-A445-4A1A73A90444}"/>
              </a:ext>
            </a:extLst>
          </p:cNvPr>
          <p:cNvSpPr txBox="1"/>
          <p:nvPr/>
        </p:nvSpPr>
        <p:spPr>
          <a:xfrm>
            <a:off x="528040" y="4525236"/>
            <a:ext cx="833378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1600">
                <a:solidFill>
                  <a:schemeClr val="bg2"/>
                </a:solidFill>
                <a:latin typeface="Verdana"/>
                <a:ea typeface="Open Sans"/>
                <a:cs typeface="Open Sans"/>
              </a:rPr>
              <a:t>te nemen veiligheidsmaatregelen      naam en adres van fabrikant of importeur</a:t>
            </a:r>
          </a:p>
          <a:p>
            <a:r>
              <a:rPr lang="nl-BE" sz="1600">
                <a:solidFill>
                  <a:schemeClr val="bg2"/>
                </a:solidFill>
                <a:latin typeface="Verdana"/>
                <a:ea typeface="Open Sans"/>
                <a:cs typeface="Open Sans"/>
              </a:rPr>
              <a:t>minimale afstand</a:t>
            </a:r>
          </a:p>
        </p:txBody>
      </p:sp>
      <p:cxnSp>
        <p:nvCxnSpPr>
          <p:cNvPr id="14" name="Straight Arrow Connector 13">
            <a:extLst>
              <a:ext uri="{FF2B5EF4-FFF2-40B4-BE49-F238E27FC236}">
                <a16:creationId xmlns:a16="http://schemas.microsoft.com/office/drawing/2014/main" xmlns="" id="{A489592D-F78C-3C65-CCC5-748F6D92D534}"/>
              </a:ext>
            </a:extLst>
          </p:cNvPr>
          <p:cNvCxnSpPr>
            <a:cxnSpLocks/>
          </p:cNvCxnSpPr>
          <p:nvPr/>
        </p:nvCxnSpPr>
        <p:spPr>
          <a:xfrm flipH="1">
            <a:off x="2515054" y="2874750"/>
            <a:ext cx="5272213" cy="1601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6FFE325B-D4A7-1CB0-F639-8ECB21D4B0DA}"/>
              </a:ext>
            </a:extLst>
          </p:cNvPr>
          <p:cNvCxnSpPr>
            <a:cxnSpLocks/>
          </p:cNvCxnSpPr>
          <p:nvPr/>
        </p:nvCxnSpPr>
        <p:spPr>
          <a:xfrm flipH="1">
            <a:off x="5335948" y="4011222"/>
            <a:ext cx="945811" cy="6172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Google Shape;131;p5" descr="A picture containing logo&#10;&#10;Description automatically generated"/>
          <p:cNvPicPr preferRelativeResize="0"/>
          <p:nvPr/>
        </p:nvPicPr>
        <p:blipFill rotWithShape="1">
          <a:blip r:embed="rId5">
            <a:alphaModFix amt="70000"/>
          </a:blip>
          <a:srcRect l="4784" t="25389" r="30684" b="56633"/>
          <a:stretch/>
        </p:blipFill>
        <p:spPr>
          <a:xfrm>
            <a:off x="362001" y="206004"/>
            <a:ext cx="4446219" cy="735410"/>
          </a:xfrm>
          <a:prstGeom prst="rect">
            <a:avLst/>
          </a:prstGeom>
          <a:noFill/>
          <a:ln>
            <a:noFill/>
          </a:ln>
        </p:spPr>
      </p:pic>
    </p:spTree>
    <p:extLst>
      <p:ext uri="{BB962C8B-B14F-4D97-AF65-F5344CB8AC3E}">
        <p14:creationId xmlns:p14="http://schemas.microsoft.com/office/powerpoint/2010/main" val="433579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3" descr="A picture containing icon&#10;&#10;Description automatically generated"/>
          <p:cNvPicPr preferRelativeResize="0"/>
          <p:nvPr/>
        </p:nvPicPr>
        <p:blipFill rotWithShape="1">
          <a:blip r:embed="rId3">
            <a:alphaModFix/>
          </a:blip>
          <a:srcRect l="1" t="21327" r="31281" b="53602"/>
          <a:stretch/>
        </p:blipFill>
        <p:spPr>
          <a:xfrm>
            <a:off x="329790" y="134359"/>
            <a:ext cx="3452462" cy="805348"/>
          </a:xfrm>
          <a:prstGeom prst="rect">
            <a:avLst/>
          </a:prstGeom>
          <a:noFill/>
          <a:ln>
            <a:noFill/>
          </a:ln>
        </p:spPr>
      </p:pic>
      <p:sp>
        <p:nvSpPr>
          <p:cNvPr id="204" name="Google Shape;204;p13"/>
          <p:cNvSpPr txBox="1"/>
          <p:nvPr/>
        </p:nvSpPr>
        <p:spPr>
          <a:xfrm>
            <a:off x="77216" y="254595"/>
            <a:ext cx="3957610" cy="498159"/>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4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3</a:t>
            </a:r>
            <a:r>
              <a:rPr lang="en-US" sz="4000" b="0" i="0" u="none" strike="noStrike" cap="none"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4000" b="0" i="0" u="none" strike="noStrike" cap="none"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MAG DA?</a:t>
            </a:r>
            <a:endParaRPr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205" name="Google Shape;205;p13"/>
          <p:cNvSpPr txBox="1">
            <a:spLocks noGrp="1"/>
          </p:cNvSpPr>
          <p:nvPr>
            <p:ph type="title"/>
          </p:nvPr>
        </p:nvSpPr>
        <p:spPr>
          <a:xfrm>
            <a:off x="1367135" y="2041688"/>
            <a:ext cx="5423520" cy="498159"/>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SzPts val="4400"/>
              <a:buNone/>
            </a:pPr>
            <a:r>
              <a:rPr lang="en-US" sz="3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32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knallertjes</a:t>
            </a:r>
            <a:r>
              <a:rPr lang="en-US" sz="32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sz="32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206" name="Google Shape;206;p13" descr="A picture containing text, night sky&#10;&#10;Description automatically generated"/>
          <p:cNvPicPr preferRelativeResize="0"/>
          <p:nvPr/>
        </p:nvPicPr>
        <p:blipFill rotWithShape="1">
          <a:blip r:embed="rId4">
            <a:alphaModFix/>
          </a:blip>
          <a:srcRect l="49009" t="27527" r="28953" b="26100"/>
          <a:stretch/>
        </p:blipFill>
        <p:spPr>
          <a:xfrm rot="1026008">
            <a:off x="814062" y="1623570"/>
            <a:ext cx="341350" cy="538674"/>
          </a:xfrm>
          <a:prstGeom prst="rect">
            <a:avLst/>
          </a:prstGeom>
          <a:noFill/>
          <a:ln>
            <a:noFill/>
          </a:ln>
        </p:spPr>
      </p:pic>
      <p:pic>
        <p:nvPicPr>
          <p:cNvPr id="207" name="Google Shape;207;p13"/>
          <p:cNvPicPr preferRelativeResize="0"/>
          <p:nvPr/>
        </p:nvPicPr>
        <p:blipFill rotWithShape="1">
          <a:blip r:embed="rId5">
            <a:alphaModFix/>
          </a:blip>
          <a:srcRect t="10824" b="16134"/>
          <a:stretch/>
        </p:blipFill>
        <p:spPr>
          <a:xfrm>
            <a:off x="2623338" y="1134664"/>
            <a:ext cx="6083447" cy="3332509"/>
          </a:xfrm>
          <a:prstGeom prst="rect">
            <a:avLst/>
          </a:prstGeom>
          <a:noFill/>
          <a:ln>
            <a:noFill/>
          </a:ln>
        </p:spPr>
      </p:pic>
      <p:pic>
        <p:nvPicPr>
          <p:cNvPr id="208" name="Google Shape;208;p13" descr="A picture containing dark, light, lit, night&#10;&#10;Description automatically generated"/>
          <p:cNvPicPr preferRelativeResize="0"/>
          <p:nvPr/>
        </p:nvPicPr>
        <p:blipFill rotWithShape="1">
          <a:blip r:embed="rId6">
            <a:alphaModFix/>
          </a:blip>
          <a:srcRect t="63795" r="40167"/>
          <a:stretch/>
        </p:blipFill>
        <p:spPr>
          <a:xfrm rot="1531788">
            <a:off x="7330593" y="3268084"/>
            <a:ext cx="3830757" cy="3708852"/>
          </a:xfrm>
          <a:prstGeom prst="rect">
            <a:avLst/>
          </a:prstGeom>
          <a:noFill/>
          <a:ln>
            <a:noFill/>
          </a:ln>
        </p:spPr>
      </p:pic>
      <p:pic>
        <p:nvPicPr>
          <p:cNvPr id="209" name="Google Shape;209;p13" descr="A picture containing dark, light, lit, night&#10;&#10;Description automatically generated"/>
          <p:cNvPicPr preferRelativeResize="0"/>
          <p:nvPr/>
        </p:nvPicPr>
        <p:blipFill rotWithShape="1">
          <a:blip r:embed="rId6">
            <a:alphaModFix/>
          </a:blip>
          <a:srcRect t="63795" r="40167"/>
          <a:stretch/>
        </p:blipFill>
        <p:spPr>
          <a:xfrm rot="3485103">
            <a:off x="7893507" y="131695"/>
            <a:ext cx="1027280" cy="994589"/>
          </a:xfrm>
          <a:prstGeom prst="rect">
            <a:avLst/>
          </a:prstGeom>
          <a:noFill/>
          <a:ln>
            <a:noFill/>
          </a:ln>
        </p:spPr>
      </p:pic>
      <p:pic>
        <p:nvPicPr>
          <p:cNvPr id="210" name="Google Shape;210;p13" descr="A picture containing dark, light, lit, night&#10;&#10;Description automatically generated"/>
          <p:cNvPicPr preferRelativeResize="0"/>
          <p:nvPr/>
        </p:nvPicPr>
        <p:blipFill rotWithShape="1">
          <a:blip r:embed="rId6">
            <a:alphaModFix/>
          </a:blip>
          <a:srcRect t="63795" r="40167"/>
          <a:stretch/>
        </p:blipFill>
        <p:spPr>
          <a:xfrm rot="7440450">
            <a:off x="-211914" y="2299162"/>
            <a:ext cx="1027280" cy="994589"/>
          </a:xfrm>
          <a:prstGeom prst="rect">
            <a:avLst/>
          </a:prstGeom>
          <a:noFill/>
          <a:ln>
            <a:noFill/>
          </a:ln>
        </p:spPr>
      </p:pic>
      <p:pic>
        <p:nvPicPr>
          <p:cNvPr id="211" name="Google Shape;211;p13" descr="A picture containing text, night sky&#10;&#10;Description automatically generated"/>
          <p:cNvPicPr preferRelativeResize="0"/>
          <p:nvPr/>
        </p:nvPicPr>
        <p:blipFill rotWithShape="1">
          <a:blip r:embed="rId7">
            <a:alphaModFix/>
          </a:blip>
          <a:srcRect l="26174" t="9120" r="57058" b="68571"/>
          <a:stretch/>
        </p:blipFill>
        <p:spPr>
          <a:xfrm rot="-1822753">
            <a:off x="476034" y="3805030"/>
            <a:ext cx="717007" cy="715456"/>
          </a:xfrm>
          <a:prstGeom prst="rect">
            <a:avLst/>
          </a:prstGeom>
          <a:noFill/>
          <a:ln>
            <a:noFill/>
          </a:ln>
        </p:spPr>
      </p:pic>
      <p:pic>
        <p:nvPicPr>
          <p:cNvPr id="212" name="Google Shape;212;p13" descr="A picture containing text, night sky&#10;&#10;Description automatically generated"/>
          <p:cNvPicPr preferRelativeResize="0"/>
          <p:nvPr/>
        </p:nvPicPr>
        <p:blipFill rotWithShape="1">
          <a:blip r:embed="rId7">
            <a:alphaModFix/>
          </a:blip>
          <a:srcRect l="26174" t="9120" r="57058" b="68571"/>
          <a:stretch/>
        </p:blipFill>
        <p:spPr>
          <a:xfrm rot="703928">
            <a:off x="2048793" y="4431763"/>
            <a:ext cx="942990" cy="940950"/>
          </a:xfrm>
          <a:prstGeom prst="rect">
            <a:avLst/>
          </a:prstGeom>
          <a:noFill/>
          <a:ln>
            <a:noFill/>
          </a:ln>
        </p:spPr>
      </p:pic>
      <p:pic>
        <p:nvPicPr>
          <p:cNvPr id="213" name="Google Shape;213;p13" descr="A picture containing text, night sky&#10;&#10;Description automatically generated"/>
          <p:cNvPicPr preferRelativeResize="0"/>
          <p:nvPr/>
        </p:nvPicPr>
        <p:blipFill rotWithShape="1">
          <a:blip r:embed="rId7">
            <a:alphaModFix/>
          </a:blip>
          <a:srcRect l="26174" t="9120" r="57058" b="68571"/>
          <a:stretch/>
        </p:blipFill>
        <p:spPr>
          <a:xfrm rot="2167124">
            <a:off x="4596745" y="3967603"/>
            <a:ext cx="698167" cy="696657"/>
          </a:xfrm>
          <a:prstGeom prst="rect">
            <a:avLst/>
          </a:prstGeom>
          <a:noFill/>
          <a:ln>
            <a:noFill/>
          </a:ln>
        </p:spPr>
      </p:pic>
      <p:pic>
        <p:nvPicPr>
          <p:cNvPr id="214" name="Google Shape;214;p13" descr="A picture containing text, night sky&#10;&#10;Description automatically generated"/>
          <p:cNvPicPr preferRelativeResize="0"/>
          <p:nvPr/>
        </p:nvPicPr>
        <p:blipFill rotWithShape="1">
          <a:blip r:embed="rId7">
            <a:alphaModFix/>
          </a:blip>
          <a:srcRect l="26174" t="9120" r="57058" b="68571"/>
          <a:stretch/>
        </p:blipFill>
        <p:spPr>
          <a:xfrm rot="-9883747">
            <a:off x="5472061" y="4425363"/>
            <a:ext cx="698167" cy="696657"/>
          </a:xfrm>
          <a:prstGeom prst="rect">
            <a:avLst/>
          </a:prstGeom>
          <a:noFill/>
          <a:ln>
            <a:noFill/>
          </a:ln>
        </p:spPr>
      </p:pic>
      <p:pic>
        <p:nvPicPr>
          <p:cNvPr id="215" name="Google Shape;215;p13" descr="A picture containing text, night sky&#10;&#10;Description automatically generated"/>
          <p:cNvPicPr preferRelativeResize="0"/>
          <p:nvPr/>
        </p:nvPicPr>
        <p:blipFill rotWithShape="1">
          <a:blip r:embed="rId7">
            <a:alphaModFix/>
          </a:blip>
          <a:srcRect l="26174" t="9120" r="57058" b="68571"/>
          <a:stretch/>
        </p:blipFill>
        <p:spPr>
          <a:xfrm rot="2234189">
            <a:off x="8487081" y="786336"/>
            <a:ext cx="698167" cy="696657"/>
          </a:xfrm>
          <a:prstGeom prst="rect">
            <a:avLst/>
          </a:prstGeom>
          <a:noFill/>
          <a:ln>
            <a:noFill/>
          </a:ln>
        </p:spPr>
      </p:pic>
      <p:pic>
        <p:nvPicPr>
          <p:cNvPr id="216" name="Google Shape;216;p13" descr="A picture containing text, night sky&#10;&#10;Description automatically generated"/>
          <p:cNvPicPr preferRelativeResize="0"/>
          <p:nvPr/>
        </p:nvPicPr>
        <p:blipFill rotWithShape="1">
          <a:blip r:embed="rId7">
            <a:alphaModFix/>
          </a:blip>
          <a:srcRect l="48342" t="28354" r="31079" b="27571"/>
          <a:stretch/>
        </p:blipFill>
        <p:spPr>
          <a:xfrm rot="703928">
            <a:off x="872033" y="3010556"/>
            <a:ext cx="606576" cy="974364"/>
          </a:xfrm>
          <a:prstGeom prst="rect">
            <a:avLst/>
          </a:prstGeom>
          <a:noFill/>
          <a:ln>
            <a:noFill/>
          </a:ln>
        </p:spPr>
      </p:pic>
      <p:pic>
        <p:nvPicPr>
          <p:cNvPr id="217" name="Google Shape;217;p13" descr="A picture containing text, night sky&#10;&#10;Description automatically generated"/>
          <p:cNvPicPr preferRelativeResize="0"/>
          <p:nvPr/>
        </p:nvPicPr>
        <p:blipFill rotWithShape="1">
          <a:blip r:embed="rId7">
            <a:alphaModFix/>
          </a:blip>
          <a:srcRect l="48342" t="28354" r="31079" b="27571"/>
          <a:stretch/>
        </p:blipFill>
        <p:spPr>
          <a:xfrm rot="-1903867">
            <a:off x="5003676" y="4515191"/>
            <a:ext cx="606576" cy="974364"/>
          </a:xfrm>
          <a:prstGeom prst="rect">
            <a:avLst/>
          </a:prstGeom>
          <a:noFill/>
          <a:ln>
            <a:noFill/>
          </a:ln>
        </p:spPr>
      </p:pic>
      <p:pic>
        <p:nvPicPr>
          <p:cNvPr id="218" name="Google Shape;218;p13" descr="A picture containing text, night sky&#10;&#10;Description automatically generated"/>
          <p:cNvPicPr preferRelativeResize="0"/>
          <p:nvPr/>
        </p:nvPicPr>
        <p:blipFill rotWithShape="1">
          <a:blip r:embed="rId7">
            <a:alphaModFix/>
          </a:blip>
          <a:srcRect l="48342" t="28354" r="31079" b="27571"/>
          <a:stretch/>
        </p:blipFill>
        <p:spPr>
          <a:xfrm rot="-1903867">
            <a:off x="8687973" y="2077392"/>
            <a:ext cx="606576" cy="974364"/>
          </a:xfrm>
          <a:prstGeom prst="rect">
            <a:avLst/>
          </a:prstGeom>
          <a:noFill/>
          <a:ln>
            <a:noFill/>
          </a:ln>
        </p:spPr>
      </p:pic>
      <p:pic>
        <p:nvPicPr>
          <p:cNvPr id="219" name="Google Shape;219;p13" descr="A picture containing text, night sky&#10;&#10;Description automatically generated"/>
          <p:cNvPicPr preferRelativeResize="0"/>
          <p:nvPr/>
        </p:nvPicPr>
        <p:blipFill rotWithShape="1">
          <a:blip r:embed="rId7">
            <a:alphaModFix/>
          </a:blip>
          <a:srcRect l="48342" t="28354" r="31079" b="27571"/>
          <a:stretch/>
        </p:blipFill>
        <p:spPr>
          <a:xfrm rot="1437797">
            <a:off x="3423246" y="608811"/>
            <a:ext cx="606576" cy="974364"/>
          </a:xfrm>
          <a:prstGeom prst="rect">
            <a:avLst/>
          </a:prstGeom>
          <a:noFill/>
          <a:ln>
            <a:noFill/>
          </a:ln>
        </p:spPr>
      </p:pic>
      <p:pic>
        <p:nvPicPr>
          <p:cNvPr id="220" name="Google Shape;220;p13" descr="A picture containing text, night sky&#10;&#10;Description automatically generated"/>
          <p:cNvPicPr preferRelativeResize="0"/>
          <p:nvPr/>
        </p:nvPicPr>
        <p:blipFill rotWithShape="1">
          <a:blip r:embed="rId7">
            <a:alphaModFix/>
          </a:blip>
          <a:srcRect l="26174" t="9120" r="57058" b="68571"/>
          <a:stretch/>
        </p:blipFill>
        <p:spPr>
          <a:xfrm rot="-2878410">
            <a:off x="4970817" y="947314"/>
            <a:ext cx="698167" cy="696657"/>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14" descr="A picture containing icon&#10;&#10;Description automatically generated"/>
          <p:cNvPicPr preferRelativeResize="0"/>
          <p:nvPr/>
        </p:nvPicPr>
        <p:blipFill rotWithShape="1">
          <a:blip r:embed="rId3">
            <a:alphaModFix/>
          </a:blip>
          <a:srcRect l="1" t="21327" r="31281" b="53602"/>
          <a:stretch/>
        </p:blipFill>
        <p:spPr>
          <a:xfrm>
            <a:off x="124193" y="126576"/>
            <a:ext cx="5542607" cy="805348"/>
          </a:xfrm>
          <a:prstGeom prst="rect">
            <a:avLst/>
          </a:prstGeom>
          <a:noFill/>
          <a:ln>
            <a:noFill/>
          </a:ln>
        </p:spPr>
      </p:pic>
      <p:sp>
        <p:nvSpPr>
          <p:cNvPr id="227" name="Google Shape;227;p14"/>
          <p:cNvSpPr txBox="1">
            <a:spLocks noGrp="1"/>
          </p:cNvSpPr>
          <p:nvPr>
            <p:ph type="title"/>
          </p:nvPr>
        </p:nvSpPr>
        <p:spPr>
          <a:xfrm>
            <a:off x="765461" y="280170"/>
            <a:ext cx="4901339" cy="498159"/>
          </a:xfrm>
          <a:prstGeom prst="rect">
            <a:avLst/>
          </a:prstGeom>
          <a:noFill/>
          <a:ln>
            <a:noFill/>
          </a:ln>
        </p:spPr>
        <p:txBody>
          <a:bodyPr spcFirstLastPara="1" wrap="square" lIns="68550" tIns="34275" rIns="68550" bIns="34275" anchor="ctr" anchorCtr="0">
            <a:noAutofit/>
          </a:bodyPr>
          <a:lstStyle/>
          <a:p>
            <a:pPr marL="0" lvl="0" indent="0" algn="l" rtl="0">
              <a:lnSpc>
                <a:spcPct val="100000"/>
              </a:lnSpc>
              <a:spcBef>
                <a:spcPts val="0"/>
              </a:spcBef>
              <a:spcAft>
                <a:spcPts val="0"/>
              </a:spcAft>
              <a:buSzPts val="4400"/>
              <a:buNone/>
            </a:pPr>
            <a:r>
              <a:rPr lang="en-US" sz="3200" u="sng" dirty="0" err="1" smtClean="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Belgische</a:t>
            </a:r>
            <a:r>
              <a:rPr lang="en-US" sz="3200" u="sng" dirty="0" smtClean="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200" u="sng" dirty="0" err="1" smtClean="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wetgeving</a:t>
            </a:r>
            <a:endParaRPr sz="3200" u="sng" dirty="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229" name="Google Shape;229;p14"/>
          <p:cNvSpPr txBox="1"/>
          <p:nvPr/>
        </p:nvSpPr>
        <p:spPr>
          <a:xfrm>
            <a:off x="616779" y="913028"/>
            <a:ext cx="8044001" cy="2862282"/>
          </a:xfrm>
          <a:prstGeom prst="rect">
            <a:avLst/>
          </a:prstGeom>
          <a:noFill/>
          <a:ln>
            <a:noFill/>
          </a:ln>
        </p:spPr>
        <p:txBody>
          <a:bodyPr spcFirstLastPara="1" wrap="square" lIns="91425" tIns="45700" rIns="91425" bIns="45700" anchor="t" anchorCtr="0">
            <a:spAutoFit/>
          </a:bodyPr>
          <a:lstStyle/>
          <a:p>
            <a:r>
              <a:rPr lang="nl-BE" sz="2000" dirty="0">
                <a:solidFill>
                  <a:schemeClr val="bg2"/>
                </a:solidFill>
                <a:latin typeface="Verdana" panose="020B0604030504040204" pitchFamily="34" charset="0"/>
                <a:ea typeface="Verdana" panose="020B0604030504040204" pitchFamily="34" charset="0"/>
              </a:rPr>
              <a:t>Het is </a:t>
            </a:r>
            <a:r>
              <a:rPr lang="nl-BE" sz="2000" b="1" dirty="0">
                <a:solidFill>
                  <a:schemeClr val="bg2"/>
                </a:solidFill>
                <a:latin typeface="Verdana" panose="020B0604030504040204" pitchFamily="34" charset="0"/>
                <a:ea typeface="Verdana" panose="020B0604030504040204" pitchFamily="34" charset="0"/>
              </a:rPr>
              <a:t>verboden  om vuurwerk te kopen </a:t>
            </a:r>
            <a:r>
              <a:rPr lang="nl-BE" sz="2000" dirty="0">
                <a:solidFill>
                  <a:schemeClr val="bg2"/>
                </a:solidFill>
                <a:latin typeface="Verdana" panose="020B0604030504040204" pitchFamily="34" charset="0"/>
                <a:ea typeface="Verdana" panose="020B0604030504040204" pitchFamily="34" charset="0"/>
              </a:rPr>
              <a:t>als je </a:t>
            </a:r>
            <a:r>
              <a:rPr lang="nl-BE" sz="2000" b="1" dirty="0">
                <a:solidFill>
                  <a:schemeClr val="bg2"/>
                </a:solidFill>
                <a:latin typeface="Verdana" panose="020B0604030504040204" pitchFamily="34" charset="0"/>
                <a:ea typeface="Verdana" panose="020B0604030504040204" pitchFamily="34" charset="0"/>
              </a:rPr>
              <a:t>jonger</a:t>
            </a:r>
            <a:r>
              <a:rPr lang="nl-BE" sz="2000" dirty="0">
                <a:solidFill>
                  <a:schemeClr val="bg2"/>
                </a:solidFill>
                <a:latin typeface="Verdana" panose="020B0604030504040204" pitchFamily="34" charset="0"/>
                <a:ea typeface="Verdana" panose="020B0604030504040204" pitchFamily="34" charset="0"/>
              </a:rPr>
              <a:t> bent dan </a:t>
            </a:r>
            <a:r>
              <a:rPr lang="nl-BE" sz="2000" b="1" dirty="0">
                <a:solidFill>
                  <a:schemeClr val="bg2"/>
                </a:solidFill>
                <a:latin typeface="Verdana" panose="020B0604030504040204" pitchFamily="34" charset="0"/>
                <a:ea typeface="Verdana" panose="020B0604030504040204" pitchFamily="34" charset="0"/>
              </a:rPr>
              <a:t>18 jaar</a:t>
            </a:r>
            <a:r>
              <a:rPr lang="nl-BE" sz="2000" dirty="0">
                <a:solidFill>
                  <a:schemeClr val="bg2"/>
                </a:solidFill>
                <a:latin typeface="Verdana" panose="020B0604030504040204" pitchFamily="34" charset="0"/>
                <a:ea typeface="Verdana" panose="020B0604030504040204" pitchFamily="34" charset="0"/>
              </a:rPr>
              <a:t>.</a:t>
            </a:r>
          </a:p>
          <a:p>
            <a:r>
              <a:rPr lang="nl-BE" sz="2000" dirty="0">
                <a:solidFill>
                  <a:schemeClr val="bg2"/>
                </a:solidFill>
                <a:latin typeface="Verdana" panose="020B0604030504040204" pitchFamily="34" charset="0"/>
                <a:ea typeface="Verdana" panose="020B0604030504040204" pitchFamily="34" charset="0"/>
              </a:rPr>
              <a:t/>
            </a:r>
            <a:br>
              <a:rPr lang="nl-BE" sz="2000" dirty="0">
                <a:solidFill>
                  <a:schemeClr val="bg2"/>
                </a:solidFill>
                <a:latin typeface="Verdana" panose="020B0604030504040204" pitchFamily="34" charset="0"/>
                <a:ea typeface="Verdana" panose="020B0604030504040204" pitchFamily="34" charset="0"/>
              </a:rPr>
            </a:br>
            <a:r>
              <a:rPr lang="nl-BE" sz="2000" dirty="0">
                <a:solidFill>
                  <a:schemeClr val="bg2"/>
                </a:solidFill>
                <a:latin typeface="Verdana" panose="020B0604030504040204" pitchFamily="34" charset="0"/>
                <a:ea typeface="Verdana" panose="020B0604030504040204" pitchFamily="34" charset="0"/>
              </a:rPr>
              <a:t>Als je </a:t>
            </a:r>
            <a:r>
              <a:rPr lang="nl-BE" sz="2000" b="1" dirty="0">
                <a:solidFill>
                  <a:schemeClr val="bg2"/>
                </a:solidFill>
                <a:latin typeface="Verdana" panose="020B0604030504040204" pitchFamily="34" charset="0"/>
                <a:ea typeface="Verdana" panose="020B0604030504040204" pitchFamily="34" charset="0"/>
              </a:rPr>
              <a:t>jonger dan 18 jaar </a:t>
            </a:r>
            <a:r>
              <a:rPr lang="nl-BE" sz="2000" dirty="0">
                <a:solidFill>
                  <a:schemeClr val="bg2"/>
                </a:solidFill>
                <a:latin typeface="Verdana" panose="020B0604030504040204" pitchFamily="34" charset="0"/>
                <a:ea typeface="Verdana" panose="020B0604030504040204" pitchFamily="34" charset="0"/>
              </a:rPr>
              <a:t>bent, is het </a:t>
            </a:r>
            <a:r>
              <a:rPr lang="nl-BE" sz="2000" b="1" dirty="0">
                <a:solidFill>
                  <a:schemeClr val="bg2"/>
                </a:solidFill>
                <a:latin typeface="Verdana" panose="020B0604030504040204" pitchFamily="34" charset="0"/>
                <a:ea typeface="Verdana" panose="020B0604030504040204" pitchFamily="34" charset="0"/>
              </a:rPr>
              <a:t>verboden</a:t>
            </a:r>
            <a:r>
              <a:rPr lang="nl-BE" sz="2000" dirty="0">
                <a:solidFill>
                  <a:schemeClr val="bg2"/>
                </a:solidFill>
                <a:latin typeface="Verdana" panose="020B0604030504040204" pitchFamily="34" charset="0"/>
                <a:ea typeface="Verdana" panose="020B0604030504040204" pitchFamily="34" charset="0"/>
              </a:rPr>
              <a:t> om kruit, lonten, elektrische ontvlammingsmiddelen, slaghoedjes of vuurwerk </a:t>
            </a:r>
            <a:r>
              <a:rPr lang="nl-BE" sz="2000" b="1" dirty="0">
                <a:solidFill>
                  <a:schemeClr val="bg2"/>
                </a:solidFill>
                <a:latin typeface="Verdana" panose="020B0604030504040204" pitchFamily="34" charset="0"/>
                <a:ea typeface="Verdana" panose="020B0604030504040204" pitchFamily="34" charset="0"/>
              </a:rPr>
              <a:t>bij je te hebben</a:t>
            </a:r>
            <a:r>
              <a:rPr lang="nl-BE" sz="2000" dirty="0">
                <a:solidFill>
                  <a:schemeClr val="bg2"/>
                </a:solidFill>
                <a:latin typeface="Verdana" panose="020B0604030504040204" pitchFamily="34" charset="0"/>
                <a:ea typeface="Verdana" panose="020B0604030504040204" pitchFamily="34" charset="0"/>
              </a:rPr>
              <a:t>.</a:t>
            </a:r>
          </a:p>
          <a:p>
            <a:r>
              <a:rPr lang="nl-BE" sz="2000" dirty="0">
                <a:solidFill>
                  <a:schemeClr val="bg2"/>
                </a:solidFill>
                <a:latin typeface="Verdana" panose="020B0604030504040204" pitchFamily="34" charset="0"/>
                <a:ea typeface="Verdana" panose="020B0604030504040204" pitchFamily="34" charset="0"/>
              </a:rPr>
              <a:t/>
            </a:r>
            <a:br>
              <a:rPr lang="nl-BE" sz="2000" dirty="0">
                <a:solidFill>
                  <a:schemeClr val="bg2"/>
                </a:solidFill>
                <a:latin typeface="Verdana" panose="020B0604030504040204" pitchFamily="34" charset="0"/>
                <a:ea typeface="Verdana" panose="020B0604030504040204" pitchFamily="34" charset="0"/>
              </a:rPr>
            </a:br>
            <a:r>
              <a:rPr lang="nl-BE" sz="2000" dirty="0">
                <a:solidFill>
                  <a:schemeClr val="bg2"/>
                </a:solidFill>
                <a:latin typeface="Verdana" panose="020B0604030504040204" pitchFamily="34" charset="0"/>
                <a:ea typeface="Verdana" panose="020B0604030504040204" pitchFamily="34" charset="0"/>
              </a:rPr>
              <a:t>Klappertjes die speciaal zijn ontworpen voor speelgoed mogen wel.</a:t>
            </a:r>
            <a:endParaRPr sz="20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pic>
        <p:nvPicPr>
          <p:cNvPr id="231" name="Google Shape;231;p14" descr="A picture containing dark, light, lit, night&#10;&#10;Description automatically generated"/>
          <p:cNvPicPr preferRelativeResize="0"/>
          <p:nvPr/>
        </p:nvPicPr>
        <p:blipFill rotWithShape="1">
          <a:blip r:embed="rId4">
            <a:alphaModFix/>
          </a:blip>
          <a:srcRect t="63795" r="40167"/>
          <a:stretch/>
        </p:blipFill>
        <p:spPr>
          <a:xfrm rot="4907131">
            <a:off x="8062747" y="2426098"/>
            <a:ext cx="1177121" cy="1139662"/>
          </a:xfrm>
          <a:prstGeom prst="rect">
            <a:avLst/>
          </a:prstGeom>
          <a:noFill/>
          <a:ln>
            <a:noFill/>
          </a:ln>
        </p:spPr>
      </p:pic>
      <p:pic>
        <p:nvPicPr>
          <p:cNvPr id="232" name="Google Shape;232;p14" descr="A picture containing dark, light, lit, night&#10;&#10;Description automatically generated"/>
          <p:cNvPicPr preferRelativeResize="0"/>
          <p:nvPr/>
        </p:nvPicPr>
        <p:blipFill rotWithShape="1">
          <a:blip r:embed="rId4">
            <a:alphaModFix/>
          </a:blip>
          <a:srcRect t="63795" r="40167"/>
          <a:stretch/>
        </p:blipFill>
        <p:spPr>
          <a:xfrm rot="7853837">
            <a:off x="-65252" y="4093800"/>
            <a:ext cx="1177121" cy="1139662"/>
          </a:xfrm>
          <a:prstGeom prst="rect">
            <a:avLst/>
          </a:prstGeom>
          <a:noFill/>
          <a:ln>
            <a:noFill/>
          </a:ln>
        </p:spPr>
      </p:pic>
      <p:sp>
        <p:nvSpPr>
          <p:cNvPr id="2" name="Rechthoek 1"/>
          <p:cNvSpPr/>
          <p:nvPr/>
        </p:nvSpPr>
        <p:spPr>
          <a:xfrm>
            <a:off x="4454820" y="2417862"/>
            <a:ext cx="234360" cy="307777"/>
          </a:xfrm>
          <a:prstGeom prst="rect">
            <a:avLst/>
          </a:prstGeom>
        </p:spPr>
        <p:txBody>
          <a:bodyPr wrap="none">
            <a:spAutoFit/>
          </a:bodyPr>
          <a:lstStyle/>
          <a:p>
            <a:r>
              <a:rPr lang="nl-BE" dirty="0"/>
              <a:t> </a:t>
            </a:r>
          </a:p>
        </p:txBody>
      </p:sp>
      <p:sp>
        <p:nvSpPr>
          <p:cNvPr id="3" name="Rechthoek 2"/>
          <p:cNvSpPr/>
          <p:nvPr/>
        </p:nvSpPr>
        <p:spPr>
          <a:xfrm>
            <a:off x="4454820" y="2417862"/>
            <a:ext cx="234360" cy="307777"/>
          </a:xfrm>
          <a:prstGeom prst="rect">
            <a:avLst/>
          </a:prstGeom>
        </p:spPr>
        <p:txBody>
          <a:bodyPr wrap="none">
            <a:spAutoFit/>
          </a:bodyPr>
          <a:lstStyle/>
          <a:p>
            <a:r>
              <a:rPr lang="nl-BE" dirty="0"/>
              <a:t> </a:t>
            </a:r>
          </a:p>
        </p:txBody>
      </p:sp>
      <p:sp>
        <p:nvSpPr>
          <p:cNvPr id="4" name="Rechthoek 3"/>
          <p:cNvSpPr/>
          <p:nvPr/>
        </p:nvSpPr>
        <p:spPr>
          <a:xfrm>
            <a:off x="4454820" y="2417862"/>
            <a:ext cx="234360" cy="307777"/>
          </a:xfrm>
          <a:prstGeom prst="rect">
            <a:avLst/>
          </a:prstGeom>
        </p:spPr>
        <p:txBody>
          <a:bodyPr wrap="none">
            <a:spAutoFit/>
          </a:bodyPr>
          <a:lstStyle/>
          <a:p>
            <a:r>
              <a:rPr lang="nl-BE" dirty="0"/>
              <a:t> </a:t>
            </a:r>
          </a:p>
        </p:txBody>
      </p:sp>
      <p:sp>
        <p:nvSpPr>
          <p:cNvPr id="5" name="Rechthoek 4"/>
          <p:cNvSpPr/>
          <p:nvPr/>
        </p:nvSpPr>
        <p:spPr>
          <a:xfrm>
            <a:off x="4454820" y="2417862"/>
            <a:ext cx="234360" cy="307777"/>
          </a:xfrm>
          <a:prstGeom prst="rect">
            <a:avLst/>
          </a:prstGeom>
        </p:spPr>
        <p:txBody>
          <a:bodyPr wrap="none">
            <a:spAutoFit/>
          </a:bodyPr>
          <a:lstStyle/>
          <a:p>
            <a:r>
              <a:rPr lang="nl-BE" dirty="0"/>
              <a:t> </a:t>
            </a:r>
          </a:p>
        </p:txBody>
      </p:sp>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1734" y="2571750"/>
            <a:ext cx="5938743" cy="334054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16" descr="A picture containing icon&#10;&#10;Description automatically generated"/>
          <p:cNvPicPr preferRelativeResize="0"/>
          <p:nvPr/>
        </p:nvPicPr>
        <p:blipFill rotWithShape="1">
          <a:blip r:embed="rId3">
            <a:alphaModFix/>
          </a:blip>
          <a:srcRect l="1" t="21327" r="31281" b="53602"/>
          <a:stretch/>
        </p:blipFill>
        <p:spPr>
          <a:xfrm>
            <a:off x="72696" y="142048"/>
            <a:ext cx="5566103" cy="805348"/>
          </a:xfrm>
          <a:prstGeom prst="rect">
            <a:avLst/>
          </a:prstGeom>
          <a:noFill/>
          <a:ln>
            <a:noFill/>
          </a:ln>
        </p:spPr>
      </p:pic>
      <p:sp>
        <p:nvSpPr>
          <p:cNvPr id="239" name="Google Shape;239;p16"/>
          <p:cNvSpPr txBox="1">
            <a:spLocks noGrp="1"/>
          </p:cNvSpPr>
          <p:nvPr>
            <p:ph type="title"/>
          </p:nvPr>
        </p:nvSpPr>
        <p:spPr>
          <a:xfrm>
            <a:off x="1215561" y="2824976"/>
            <a:ext cx="7329451" cy="437602"/>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SzPts val="4400"/>
              <a:buNone/>
            </a:pPr>
            <a: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In </a:t>
            </a:r>
            <a:r>
              <a:rPr lang="en-US" sz="28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Antwerpen</a:t>
            </a:r>
            <a: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mag je </a:t>
            </a:r>
            <a:r>
              <a:rPr lang="en-US" sz="2800" b="1"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nooit</a:t>
            </a:r>
            <a:r>
              <a:rPr lang="en-US" sz="2800" b="1"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800" b="1"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zelf</a:t>
            </a:r>
            <a:r>
              <a:rPr lang="en-US" sz="2800" b="1"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800" b="1"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2800" b="1"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800" b="1"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afsteken</a:t>
            </a:r>
            <a:r>
              <a:rPr lang="en-US" sz="2800" b="1"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of </a:t>
            </a:r>
            <a:r>
              <a:rPr lang="en-US" sz="2800" b="1"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knallertjes</a:t>
            </a:r>
            <a:r>
              <a:rPr lang="en-US" sz="2800" b="1"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800" b="1"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gooien</a:t>
            </a:r>
            <a: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8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welke</a:t>
            </a:r>
            <a: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8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leeftijd</a:t>
            </a:r>
            <a: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je </a:t>
            </a:r>
            <a:r>
              <a:rPr lang="en-US" sz="28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ook</a:t>
            </a:r>
            <a: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bent.</a:t>
            </a:r>
            <a:b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br>
            <a: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r>
            <a:br>
              <a:rPr lang="en-US" sz="20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br>
            <a: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Van </a:t>
            </a:r>
            <a:r>
              <a:rPr lang="en-US" sz="2800" b="1"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1 </a:t>
            </a:r>
            <a:r>
              <a:rPr lang="en-US" sz="2800" b="1"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oktober</a:t>
            </a:r>
            <a:r>
              <a:rPr lang="en-US" sz="2800" b="1"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tot </a:t>
            </a:r>
            <a:r>
              <a:rPr lang="en-US" sz="2800" b="1"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en</a:t>
            </a:r>
            <a:r>
              <a:rPr lang="en-US" sz="2800" b="1"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met 31 </a:t>
            </a:r>
            <a:r>
              <a:rPr lang="en-US" sz="2800" b="1"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januari</a:t>
            </a:r>
            <a:r>
              <a:rPr lang="en-US" sz="2800" b="1"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mag </a:t>
            </a:r>
            <a:r>
              <a:rPr lang="en-US" sz="2800" b="1"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niemand</a:t>
            </a:r>
            <a: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8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8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tonen</a:t>
            </a:r>
            <a: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8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aan</a:t>
            </a:r>
            <a: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8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anderen</a:t>
            </a:r>
            <a: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8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uitstallen</a:t>
            </a:r>
            <a:r>
              <a:rPr lang="en-US" sz="28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of </a:t>
            </a:r>
            <a:r>
              <a:rPr lang="en-US" sz="28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voorbereidingen</a:t>
            </a:r>
            <a: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8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doen</a:t>
            </a:r>
            <a: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 tot </a:t>
            </a:r>
            <a:r>
              <a:rPr lang="en-US" sz="2800" dirty="0" err="1"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afsteken</a:t>
            </a:r>
            <a:r>
              <a:rPr lang="en-US" sz="2800" dirty="0" smtClean="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sz="2800" dirty="0">
              <a:solidFill>
                <a:schemeClr val="bg2"/>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240" name="Google Shape;240;p16"/>
          <p:cNvSpPr txBox="1"/>
          <p:nvPr/>
        </p:nvSpPr>
        <p:spPr>
          <a:xfrm>
            <a:off x="592851" y="295643"/>
            <a:ext cx="5798707" cy="498159"/>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3200" u="sng" dirty="0" err="1" smtClean="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Wetgeving</a:t>
            </a:r>
            <a:r>
              <a:rPr lang="en-US" sz="3200" u="sng" dirty="0" smtClean="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200" u="sng" dirty="0" err="1" smtClean="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Antwerpen</a:t>
            </a:r>
            <a:endParaRPr sz="3200" u="sng" dirty="0">
              <a:latin typeface="Verdana" panose="020B0604030504040204" pitchFamily="34" charset="0"/>
              <a:ea typeface="Verdana" panose="020B0604030504040204" pitchFamily="34" charset="0"/>
              <a:cs typeface="Verdana" panose="020B0604030504040204" pitchFamily="34" charset="0"/>
            </a:endParaRPr>
          </a:p>
        </p:txBody>
      </p:sp>
      <p:pic>
        <p:nvPicPr>
          <p:cNvPr id="241" name="Google Shape;241;p16" descr="A picture containing smoke, dark&#10;&#10;Description automatically generated"/>
          <p:cNvPicPr preferRelativeResize="0"/>
          <p:nvPr/>
        </p:nvPicPr>
        <p:blipFill rotWithShape="1">
          <a:blip r:embed="rId4">
            <a:alphaModFix/>
          </a:blip>
          <a:srcRect/>
          <a:stretch/>
        </p:blipFill>
        <p:spPr>
          <a:xfrm>
            <a:off x="7657169" y="110537"/>
            <a:ext cx="1427357" cy="1366530"/>
          </a:xfrm>
          <a:prstGeom prst="rect">
            <a:avLst/>
          </a:prstGeom>
          <a:noFill/>
          <a:ln>
            <a:noFill/>
          </a:ln>
        </p:spPr>
      </p:pic>
      <p:pic>
        <p:nvPicPr>
          <p:cNvPr id="242" name="Google Shape;242;p16" descr="A picture containing text, cake, dark, lit&#10;&#10;Description automatically generated"/>
          <p:cNvPicPr preferRelativeResize="0"/>
          <p:nvPr/>
        </p:nvPicPr>
        <p:blipFill rotWithShape="1">
          <a:blip r:embed="rId5">
            <a:alphaModFix/>
          </a:blip>
          <a:srcRect/>
          <a:stretch/>
        </p:blipFill>
        <p:spPr>
          <a:xfrm>
            <a:off x="141248" y="2029520"/>
            <a:ext cx="1315844" cy="1423347"/>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961</TotalTime>
  <Words>1272</Words>
  <Application>Microsoft Office PowerPoint</Application>
  <PresentationFormat>Diavoorstelling (16:9)</PresentationFormat>
  <Paragraphs>260</Paragraphs>
  <Slides>21</Slides>
  <Notes>21</Notes>
  <HiddenSlides>1</HiddenSlides>
  <MMClips>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21</vt:i4>
      </vt:variant>
    </vt:vector>
  </HeadingPairs>
  <TitlesOfParts>
    <vt:vector size="28" baseType="lpstr">
      <vt:lpstr>Calibri</vt:lpstr>
      <vt:lpstr>Verdana</vt:lpstr>
      <vt:lpstr>Open Sans</vt:lpstr>
      <vt:lpstr>Permanent Marker</vt:lpstr>
      <vt:lpstr>Arial</vt:lpstr>
      <vt:lpstr>Wingdings</vt:lpstr>
      <vt:lpstr>Kantoorthema</vt:lpstr>
      <vt:lpstr>PowerPoint-presentatie</vt:lpstr>
      <vt:lpstr>Programma</vt:lpstr>
      <vt:lpstr>1.  Wat weet jij over vuurwerk?</vt:lpstr>
      <vt:lpstr>PowerPoint-presentatie</vt:lpstr>
      <vt:lpstr>   Wat mag je kopen vanaf 18 jaar?</vt:lpstr>
      <vt:lpstr>   Lees het etiket!</vt:lpstr>
      <vt:lpstr>Vuurwerk, knallertjes,…</vt:lpstr>
      <vt:lpstr>Belgische wetgeving</vt:lpstr>
      <vt:lpstr>In Antwerpen mag je nooit zelf vuurwerk afsteken of knallertjes gooien, welke leeftijd je ook bent.  Van 1 oktober tot en met 31 januari mag niemand vuurwerk tonen aan anderen, uitstallen of voorbereidingen doen tot afsteken.</vt:lpstr>
      <vt:lpstr>4. Vuurwerk is gevaarlijk</vt:lpstr>
      <vt:lpstr>PowerPoint-presentatie</vt:lpstr>
      <vt:lpstr>Hoe luid is vuurwerk?</vt:lpstr>
      <vt:lpstr>PowerPoint-presentatie</vt:lpstr>
      <vt:lpstr>PowerPoint-presentatie</vt:lpstr>
      <vt:lpstr>PowerPoint-presentatie</vt:lpstr>
      <vt:lpstr>PowerPoint-presentatie</vt:lpstr>
      <vt:lpstr>Wat kan er mislopen als je het toch doet?</vt:lpstr>
      <vt:lpstr>PowerPoint-presentatie</vt:lpstr>
      <vt:lpstr>PowerPoint-presentatie</vt:lpstr>
      <vt:lpstr>PowerPoint-presentatie</vt:lpstr>
      <vt:lpstr>PowerPoint-presentatie</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Ariane Doom</dc:creator>
  <cp:keywords/>
  <dc:description/>
  <cp:lastModifiedBy>Kristien Traets</cp:lastModifiedBy>
  <cp:revision>96</cp:revision>
  <dcterms:created xsi:type="dcterms:W3CDTF">2020-09-14T08:02:50Z</dcterms:created>
  <dcterms:modified xsi:type="dcterms:W3CDTF">2024-12-11T10:12:35Z</dcterms:modified>
  <cp:category/>
</cp:coreProperties>
</file>